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0058400" cy="7772400"/>
  <p:notesSz cx="10058400" cy="77724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743" autoAdjust="0"/>
  </p:normalViewPr>
  <p:slideViewPr>
    <p:cSldViewPr>
      <p:cViewPr varScale="1">
        <p:scale>
          <a:sx n="94" d="100"/>
          <a:sy n="94" d="100"/>
        </p:scale>
        <p:origin x="1746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5115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54937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79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5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9401179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bk object 16"/>
          <p:cNvSpPr/>
          <p:nvPr/>
        </p:nvSpPr>
        <p:spPr>
          <a:xfrm>
            <a:off x="0" y="0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5"/>
            <a:ext cx="9052559" cy="1243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59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7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16.jpg"/><Relationship Id="rId299" Type="http://schemas.openxmlformats.org/officeDocument/2006/relationships/image" Target="../media/image298.png"/><Relationship Id="rId21" Type="http://schemas.openxmlformats.org/officeDocument/2006/relationships/image" Target="../media/image20.png"/><Relationship Id="rId63" Type="http://schemas.openxmlformats.org/officeDocument/2006/relationships/image" Target="../media/image62.png"/><Relationship Id="rId159" Type="http://schemas.openxmlformats.org/officeDocument/2006/relationships/image" Target="../media/image158.png"/><Relationship Id="rId324" Type="http://schemas.openxmlformats.org/officeDocument/2006/relationships/image" Target="../media/image323.png"/><Relationship Id="rId366" Type="http://schemas.openxmlformats.org/officeDocument/2006/relationships/image" Target="../media/image365.png"/><Relationship Id="rId170" Type="http://schemas.openxmlformats.org/officeDocument/2006/relationships/image" Target="../media/image169.png"/><Relationship Id="rId226" Type="http://schemas.openxmlformats.org/officeDocument/2006/relationships/image" Target="../media/image225.png"/><Relationship Id="rId268" Type="http://schemas.openxmlformats.org/officeDocument/2006/relationships/image" Target="../media/image267.png"/><Relationship Id="rId11" Type="http://schemas.openxmlformats.org/officeDocument/2006/relationships/image" Target="../media/image10.png"/><Relationship Id="rId32" Type="http://schemas.openxmlformats.org/officeDocument/2006/relationships/image" Target="../media/image31.png"/><Relationship Id="rId53" Type="http://schemas.openxmlformats.org/officeDocument/2006/relationships/image" Target="../media/image52.png"/><Relationship Id="rId74" Type="http://schemas.openxmlformats.org/officeDocument/2006/relationships/image" Target="../media/image73.png"/><Relationship Id="rId128" Type="http://schemas.openxmlformats.org/officeDocument/2006/relationships/image" Target="../media/image127.png"/><Relationship Id="rId149" Type="http://schemas.openxmlformats.org/officeDocument/2006/relationships/image" Target="../media/image148.png"/><Relationship Id="rId314" Type="http://schemas.openxmlformats.org/officeDocument/2006/relationships/image" Target="../media/image313.png"/><Relationship Id="rId335" Type="http://schemas.openxmlformats.org/officeDocument/2006/relationships/image" Target="../media/image334.png"/><Relationship Id="rId356" Type="http://schemas.openxmlformats.org/officeDocument/2006/relationships/image" Target="../media/image355.png"/><Relationship Id="rId377" Type="http://schemas.openxmlformats.org/officeDocument/2006/relationships/image" Target="../media/image376.png"/><Relationship Id="rId398" Type="http://schemas.openxmlformats.org/officeDocument/2006/relationships/image" Target="../media/image397.png"/><Relationship Id="rId5" Type="http://schemas.openxmlformats.org/officeDocument/2006/relationships/image" Target="../media/image4.png"/><Relationship Id="rId95" Type="http://schemas.openxmlformats.org/officeDocument/2006/relationships/image" Target="../media/image94.png"/><Relationship Id="rId160" Type="http://schemas.openxmlformats.org/officeDocument/2006/relationships/image" Target="../media/image159.png"/><Relationship Id="rId181" Type="http://schemas.openxmlformats.org/officeDocument/2006/relationships/image" Target="../media/image180.png"/><Relationship Id="rId216" Type="http://schemas.openxmlformats.org/officeDocument/2006/relationships/image" Target="../media/image215.png"/><Relationship Id="rId237" Type="http://schemas.openxmlformats.org/officeDocument/2006/relationships/image" Target="../media/image236.png"/><Relationship Id="rId402" Type="http://schemas.openxmlformats.org/officeDocument/2006/relationships/image" Target="../media/image401.png"/><Relationship Id="rId258" Type="http://schemas.openxmlformats.org/officeDocument/2006/relationships/image" Target="../media/image257.png"/><Relationship Id="rId279" Type="http://schemas.openxmlformats.org/officeDocument/2006/relationships/image" Target="../media/image278.png"/><Relationship Id="rId22" Type="http://schemas.openxmlformats.org/officeDocument/2006/relationships/image" Target="../media/image21.png"/><Relationship Id="rId43" Type="http://schemas.openxmlformats.org/officeDocument/2006/relationships/image" Target="../media/image42.png"/><Relationship Id="rId64" Type="http://schemas.openxmlformats.org/officeDocument/2006/relationships/image" Target="../media/image63.png"/><Relationship Id="rId118" Type="http://schemas.openxmlformats.org/officeDocument/2006/relationships/image" Target="../media/image117.png"/><Relationship Id="rId139" Type="http://schemas.openxmlformats.org/officeDocument/2006/relationships/image" Target="../media/image138.png"/><Relationship Id="rId290" Type="http://schemas.openxmlformats.org/officeDocument/2006/relationships/image" Target="../media/image289.png"/><Relationship Id="rId304" Type="http://schemas.openxmlformats.org/officeDocument/2006/relationships/image" Target="../media/image303.png"/><Relationship Id="rId325" Type="http://schemas.openxmlformats.org/officeDocument/2006/relationships/image" Target="../media/image324.png"/><Relationship Id="rId346" Type="http://schemas.openxmlformats.org/officeDocument/2006/relationships/image" Target="../media/image345.png"/><Relationship Id="rId367" Type="http://schemas.openxmlformats.org/officeDocument/2006/relationships/image" Target="../media/image366.png"/><Relationship Id="rId388" Type="http://schemas.openxmlformats.org/officeDocument/2006/relationships/image" Target="../media/image387.png"/><Relationship Id="rId85" Type="http://schemas.openxmlformats.org/officeDocument/2006/relationships/image" Target="../media/image84.png"/><Relationship Id="rId150" Type="http://schemas.openxmlformats.org/officeDocument/2006/relationships/image" Target="../media/image149.png"/><Relationship Id="rId171" Type="http://schemas.openxmlformats.org/officeDocument/2006/relationships/image" Target="../media/image170.png"/><Relationship Id="rId192" Type="http://schemas.openxmlformats.org/officeDocument/2006/relationships/image" Target="../media/image191.png"/><Relationship Id="rId206" Type="http://schemas.openxmlformats.org/officeDocument/2006/relationships/image" Target="../media/image205.png"/><Relationship Id="rId227" Type="http://schemas.openxmlformats.org/officeDocument/2006/relationships/image" Target="../media/image226.png"/><Relationship Id="rId248" Type="http://schemas.openxmlformats.org/officeDocument/2006/relationships/image" Target="../media/image247.png"/><Relationship Id="rId269" Type="http://schemas.openxmlformats.org/officeDocument/2006/relationships/image" Target="../media/image268.png"/><Relationship Id="rId12" Type="http://schemas.openxmlformats.org/officeDocument/2006/relationships/image" Target="../media/image11.png"/><Relationship Id="rId33" Type="http://schemas.openxmlformats.org/officeDocument/2006/relationships/image" Target="../media/image32.png"/><Relationship Id="rId108" Type="http://schemas.openxmlformats.org/officeDocument/2006/relationships/image" Target="../media/image107.png"/><Relationship Id="rId129" Type="http://schemas.openxmlformats.org/officeDocument/2006/relationships/image" Target="../media/image128.png"/><Relationship Id="rId280" Type="http://schemas.openxmlformats.org/officeDocument/2006/relationships/image" Target="../media/image279.png"/><Relationship Id="rId315" Type="http://schemas.openxmlformats.org/officeDocument/2006/relationships/image" Target="../media/image314.png"/><Relationship Id="rId336" Type="http://schemas.openxmlformats.org/officeDocument/2006/relationships/image" Target="../media/image335.png"/><Relationship Id="rId357" Type="http://schemas.openxmlformats.org/officeDocument/2006/relationships/image" Target="../media/image356.png"/><Relationship Id="rId54" Type="http://schemas.openxmlformats.org/officeDocument/2006/relationships/image" Target="../media/image53.png"/><Relationship Id="rId75" Type="http://schemas.openxmlformats.org/officeDocument/2006/relationships/image" Target="../media/image74.png"/><Relationship Id="rId96" Type="http://schemas.openxmlformats.org/officeDocument/2006/relationships/image" Target="../media/image95.png"/><Relationship Id="rId140" Type="http://schemas.openxmlformats.org/officeDocument/2006/relationships/image" Target="../media/image139.png"/><Relationship Id="rId161" Type="http://schemas.openxmlformats.org/officeDocument/2006/relationships/image" Target="../media/image160.png"/><Relationship Id="rId182" Type="http://schemas.openxmlformats.org/officeDocument/2006/relationships/image" Target="../media/image181.png"/><Relationship Id="rId217" Type="http://schemas.openxmlformats.org/officeDocument/2006/relationships/image" Target="../media/image216.png"/><Relationship Id="rId378" Type="http://schemas.openxmlformats.org/officeDocument/2006/relationships/image" Target="../media/image377.png"/><Relationship Id="rId399" Type="http://schemas.openxmlformats.org/officeDocument/2006/relationships/image" Target="../media/image398.png"/><Relationship Id="rId403" Type="http://schemas.openxmlformats.org/officeDocument/2006/relationships/image" Target="../media/image402.png"/><Relationship Id="rId6" Type="http://schemas.openxmlformats.org/officeDocument/2006/relationships/image" Target="../media/image5.png"/><Relationship Id="rId238" Type="http://schemas.openxmlformats.org/officeDocument/2006/relationships/image" Target="../media/image237.png"/><Relationship Id="rId259" Type="http://schemas.openxmlformats.org/officeDocument/2006/relationships/image" Target="../media/image258.png"/><Relationship Id="rId23" Type="http://schemas.openxmlformats.org/officeDocument/2006/relationships/image" Target="../media/image22.png"/><Relationship Id="rId119" Type="http://schemas.openxmlformats.org/officeDocument/2006/relationships/image" Target="../media/image118.png"/><Relationship Id="rId270" Type="http://schemas.openxmlformats.org/officeDocument/2006/relationships/image" Target="../media/image269.png"/><Relationship Id="rId291" Type="http://schemas.openxmlformats.org/officeDocument/2006/relationships/image" Target="../media/image290.png"/><Relationship Id="rId305" Type="http://schemas.openxmlformats.org/officeDocument/2006/relationships/image" Target="../media/image304.png"/><Relationship Id="rId326" Type="http://schemas.openxmlformats.org/officeDocument/2006/relationships/image" Target="../media/image325.png"/><Relationship Id="rId347" Type="http://schemas.openxmlformats.org/officeDocument/2006/relationships/image" Target="../media/image346.png"/><Relationship Id="rId44" Type="http://schemas.openxmlformats.org/officeDocument/2006/relationships/image" Target="../media/image43.png"/><Relationship Id="rId65" Type="http://schemas.openxmlformats.org/officeDocument/2006/relationships/image" Target="../media/image64.png"/><Relationship Id="rId86" Type="http://schemas.openxmlformats.org/officeDocument/2006/relationships/image" Target="../media/image85.png"/><Relationship Id="rId130" Type="http://schemas.openxmlformats.org/officeDocument/2006/relationships/image" Target="../media/image129.png"/><Relationship Id="rId151" Type="http://schemas.openxmlformats.org/officeDocument/2006/relationships/image" Target="../media/image150.png"/><Relationship Id="rId368" Type="http://schemas.openxmlformats.org/officeDocument/2006/relationships/image" Target="../media/image367.png"/><Relationship Id="rId389" Type="http://schemas.openxmlformats.org/officeDocument/2006/relationships/image" Target="../media/image388.png"/><Relationship Id="rId172" Type="http://schemas.openxmlformats.org/officeDocument/2006/relationships/image" Target="../media/image171.png"/><Relationship Id="rId193" Type="http://schemas.openxmlformats.org/officeDocument/2006/relationships/image" Target="../media/image192.png"/><Relationship Id="rId207" Type="http://schemas.openxmlformats.org/officeDocument/2006/relationships/image" Target="../media/image206.png"/><Relationship Id="rId228" Type="http://schemas.openxmlformats.org/officeDocument/2006/relationships/image" Target="../media/image227.png"/><Relationship Id="rId249" Type="http://schemas.openxmlformats.org/officeDocument/2006/relationships/image" Target="../media/image248.png"/><Relationship Id="rId13" Type="http://schemas.openxmlformats.org/officeDocument/2006/relationships/image" Target="../media/image12.png"/><Relationship Id="rId109" Type="http://schemas.openxmlformats.org/officeDocument/2006/relationships/image" Target="../media/image108.png"/><Relationship Id="rId260" Type="http://schemas.openxmlformats.org/officeDocument/2006/relationships/image" Target="../media/image259.png"/><Relationship Id="rId281" Type="http://schemas.openxmlformats.org/officeDocument/2006/relationships/image" Target="../media/image280.png"/><Relationship Id="rId316" Type="http://schemas.openxmlformats.org/officeDocument/2006/relationships/image" Target="../media/image315.png"/><Relationship Id="rId337" Type="http://schemas.openxmlformats.org/officeDocument/2006/relationships/image" Target="../media/image336.png"/><Relationship Id="rId34" Type="http://schemas.openxmlformats.org/officeDocument/2006/relationships/image" Target="../media/image33.png"/><Relationship Id="rId55" Type="http://schemas.openxmlformats.org/officeDocument/2006/relationships/image" Target="../media/image54.png"/><Relationship Id="rId76" Type="http://schemas.openxmlformats.org/officeDocument/2006/relationships/image" Target="../media/image75.png"/><Relationship Id="rId97" Type="http://schemas.openxmlformats.org/officeDocument/2006/relationships/image" Target="../media/image96.png"/><Relationship Id="rId120" Type="http://schemas.openxmlformats.org/officeDocument/2006/relationships/image" Target="../media/image119.png"/><Relationship Id="rId141" Type="http://schemas.openxmlformats.org/officeDocument/2006/relationships/image" Target="../media/image140.png"/><Relationship Id="rId358" Type="http://schemas.openxmlformats.org/officeDocument/2006/relationships/image" Target="../media/image357.png"/><Relationship Id="rId379" Type="http://schemas.openxmlformats.org/officeDocument/2006/relationships/image" Target="../media/image378.png"/><Relationship Id="rId7" Type="http://schemas.openxmlformats.org/officeDocument/2006/relationships/image" Target="../media/image6.png"/><Relationship Id="rId162" Type="http://schemas.openxmlformats.org/officeDocument/2006/relationships/image" Target="../media/image161.png"/><Relationship Id="rId183" Type="http://schemas.openxmlformats.org/officeDocument/2006/relationships/image" Target="../media/image182.png"/><Relationship Id="rId218" Type="http://schemas.openxmlformats.org/officeDocument/2006/relationships/image" Target="../media/image217.png"/><Relationship Id="rId239" Type="http://schemas.openxmlformats.org/officeDocument/2006/relationships/image" Target="../media/image238.png"/><Relationship Id="rId390" Type="http://schemas.openxmlformats.org/officeDocument/2006/relationships/image" Target="../media/image389.png"/><Relationship Id="rId404" Type="http://schemas.openxmlformats.org/officeDocument/2006/relationships/image" Target="../media/image403.png"/><Relationship Id="rId250" Type="http://schemas.openxmlformats.org/officeDocument/2006/relationships/image" Target="../media/image249.png"/><Relationship Id="rId271" Type="http://schemas.openxmlformats.org/officeDocument/2006/relationships/image" Target="../media/image270.png"/><Relationship Id="rId292" Type="http://schemas.openxmlformats.org/officeDocument/2006/relationships/image" Target="../media/image291.png"/><Relationship Id="rId306" Type="http://schemas.openxmlformats.org/officeDocument/2006/relationships/image" Target="../media/image305.png"/><Relationship Id="rId24" Type="http://schemas.openxmlformats.org/officeDocument/2006/relationships/image" Target="../media/image23.png"/><Relationship Id="rId45" Type="http://schemas.openxmlformats.org/officeDocument/2006/relationships/image" Target="../media/image44.png"/><Relationship Id="rId66" Type="http://schemas.openxmlformats.org/officeDocument/2006/relationships/image" Target="../media/image65.png"/><Relationship Id="rId87" Type="http://schemas.openxmlformats.org/officeDocument/2006/relationships/image" Target="../media/image86.png"/><Relationship Id="rId110" Type="http://schemas.openxmlformats.org/officeDocument/2006/relationships/image" Target="../media/image109.png"/><Relationship Id="rId131" Type="http://schemas.openxmlformats.org/officeDocument/2006/relationships/image" Target="../media/image130.png"/><Relationship Id="rId327" Type="http://schemas.openxmlformats.org/officeDocument/2006/relationships/image" Target="../media/image326.png"/><Relationship Id="rId348" Type="http://schemas.openxmlformats.org/officeDocument/2006/relationships/image" Target="../media/image347.png"/><Relationship Id="rId369" Type="http://schemas.openxmlformats.org/officeDocument/2006/relationships/image" Target="../media/image368.png"/><Relationship Id="rId152" Type="http://schemas.openxmlformats.org/officeDocument/2006/relationships/image" Target="../media/image151.png"/><Relationship Id="rId173" Type="http://schemas.openxmlformats.org/officeDocument/2006/relationships/image" Target="../media/image172.png"/><Relationship Id="rId194" Type="http://schemas.openxmlformats.org/officeDocument/2006/relationships/image" Target="../media/image193.png"/><Relationship Id="rId208" Type="http://schemas.openxmlformats.org/officeDocument/2006/relationships/image" Target="../media/image207.png"/><Relationship Id="rId229" Type="http://schemas.openxmlformats.org/officeDocument/2006/relationships/image" Target="../media/image228.png"/><Relationship Id="rId380" Type="http://schemas.openxmlformats.org/officeDocument/2006/relationships/image" Target="../media/image379.png"/><Relationship Id="rId240" Type="http://schemas.openxmlformats.org/officeDocument/2006/relationships/image" Target="../media/image239.png"/><Relationship Id="rId261" Type="http://schemas.openxmlformats.org/officeDocument/2006/relationships/image" Target="../media/image260.png"/><Relationship Id="rId14" Type="http://schemas.openxmlformats.org/officeDocument/2006/relationships/image" Target="../media/image13.png"/><Relationship Id="rId35" Type="http://schemas.openxmlformats.org/officeDocument/2006/relationships/image" Target="../media/image34.png"/><Relationship Id="rId56" Type="http://schemas.openxmlformats.org/officeDocument/2006/relationships/image" Target="../media/image55.png"/><Relationship Id="rId77" Type="http://schemas.openxmlformats.org/officeDocument/2006/relationships/image" Target="../media/image76.png"/><Relationship Id="rId100" Type="http://schemas.openxmlformats.org/officeDocument/2006/relationships/image" Target="../media/image99.png"/><Relationship Id="rId282" Type="http://schemas.openxmlformats.org/officeDocument/2006/relationships/image" Target="../media/image281.png"/><Relationship Id="rId317" Type="http://schemas.openxmlformats.org/officeDocument/2006/relationships/image" Target="../media/image316.png"/><Relationship Id="rId338" Type="http://schemas.openxmlformats.org/officeDocument/2006/relationships/image" Target="../media/image337.png"/><Relationship Id="rId359" Type="http://schemas.openxmlformats.org/officeDocument/2006/relationships/image" Target="../media/image358.png"/><Relationship Id="rId8" Type="http://schemas.openxmlformats.org/officeDocument/2006/relationships/image" Target="../media/image7.png"/><Relationship Id="rId98" Type="http://schemas.openxmlformats.org/officeDocument/2006/relationships/image" Target="../media/image97.png"/><Relationship Id="rId121" Type="http://schemas.openxmlformats.org/officeDocument/2006/relationships/image" Target="../media/image120.png"/><Relationship Id="rId142" Type="http://schemas.openxmlformats.org/officeDocument/2006/relationships/image" Target="../media/image141.png"/><Relationship Id="rId163" Type="http://schemas.openxmlformats.org/officeDocument/2006/relationships/image" Target="../media/image162.png"/><Relationship Id="rId184" Type="http://schemas.openxmlformats.org/officeDocument/2006/relationships/image" Target="../media/image183.png"/><Relationship Id="rId219" Type="http://schemas.openxmlformats.org/officeDocument/2006/relationships/image" Target="../media/image218.png"/><Relationship Id="rId370" Type="http://schemas.openxmlformats.org/officeDocument/2006/relationships/image" Target="../media/image369.png"/><Relationship Id="rId391" Type="http://schemas.openxmlformats.org/officeDocument/2006/relationships/image" Target="../media/image390.png"/><Relationship Id="rId230" Type="http://schemas.openxmlformats.org/officeDocument/2006/relationships/image" Target="../media/image229.png"/><Relationship Id="rId251" Type="http://schemas.openxmlformats.org/officeDocument/2006/relationships/image" Target="../media/image250.png"/><Relationship Id="rId25" Type="http://schemas.openxmlformats.org/officeDocument/2006/relationships/image" Target="../media/image24.png"/><Relationship Id="rId46" Type="http://schemas.openxmlformats.org/officeDocument/2006/relationships/image" Target="../media/image45.png"/><Relationship Id="rId67" Type="http://schemas.openxmlformats.org/officeDocument/2006/relationships/image" Target="../media/image66.png"/><Relationship Id="rId272" Type="http://schemas.openxmlformats.org/officeDocument/2006/relationships/image" Target="../media/image271.png"/><Relationship Id="rId293" Type="http://schemas.openxmlformats.org/officeDocument/2006/relationships/image" Target="../media/image292.png"/><Relationship Id="rId307" Type="http://schemas.openxmlformats.org/officeDocument/2006/relationships/image" Target="../media/image306.png"/><Relationship Id="rId328" Type="http://schemas.openxmlformats.org/officeDocument/2006/relationships/image" Target="../media/image327.png"/><Relationship Id="rId349" Type="http://schemas.openxmlformats.org/officeDocument/2006/relationships/image" Target="../media/image348.png"/><Relationship Id="rId88" Type="http://schemas.openxmlformats.org/officeDocument/2006/relationships/image" Target="../media/image87.png"/><Relationship Id="rId111" Type="http://schemas.openxmlformats.org/officeDocument/2006/relationships/image" Target="../media/image110.png"/><Relationship Id="rId132" Type="http://schemas.openxmlformats.org/officeDocument/2006/relationships/image" Target="../media/image131.png"/><Relationship Id="rId153" Type="http://schemas.openxmlformats.org/officeDocument/2006/relationships/image" Target="../media/image152.png"/><Relationship Id="rId174" Type="http://schemas.openxmlformats.org/officeDocument/2006/relationships/image" Target="../media/image173.png"/><Relationship Id="rId195" Type="http://schemas.openxmlformats.org/officeDocument/2006/relationships/image" Target="../media/image194.png"/><Relationship Id="rId209" Type="http://schemas.openxmlformats.org/officeDocument/2006/relationships/image" Target="../media/image208.png"/><Relationship Id="rId360" Type="http://schemas.openxmlformats.org/officeDocument/2006/relationships/image" Target="../media/image359.png"/><Relationship Id="rId381" Type="http://schemas.openxmlformats.org/officeDocument/2006/relationships/image" Target="../media/image380.png"/><Relationship Id="rId220" Type="http://schemas.openxmlformats.org/officeDocument/2006/relationships/image" Target="../media/image219.png"/><Relationship Id="rId241" Type="http://schemas.openxmlformats.org/officeDocument/2006/relationships/image" Target="../media/image240.png"/><Relationship Id="rId15" Type="http://schemas.openxmlformats.org/officeDocument/2006/relationships/image" Target="../media/image14.png"/><Relationship Id="rId36" Type="http://schemas.openxmlformats.org/officeDocument/2006/relationships/image" Target="../media/image35.png"/><Relationship Id="rId57" Type="http://schemas.openxmlformats.org/officeDocument/2006/relationships/image" Target="../media/image56.png"/><Relationship Id="rId262" Type="http://schemas.openxmlformats.org/officeDocument/2006/relationships/image" Target="../media/image261.png"/><Relationship Id="rId283" Type="http://schemas.openxmlformats.org/officeDocument/2006/relationships/image" Target="../media/image282.png"/><Relationship Id="rId318" Type="http://schemas.openxmlformats.org/officeDocument/2006/relationships/image" Target="../media/image317.png"/><Relationship Id="rId339" Type="http://schemas.openxmlformats.org/officeDocument/2006/relationships/image" Target="../media/image338.png"/><Relationship Id="rId78" Type="http://schemas.openxmlformats.org/officeDocument/2006/relationships/image" Target="../media/image77.png"/><Relationship Id="rId99" Type="http://schemas.openxmlformats.org/officeDocument/2006/relationships/image" Target="../media/image98.png"/><Relationship Id="rId101" Type="http://schemas.openxmlformats.org/officeDocument/2006/relationships/image" Target="../media/image100.png"/><Relationship Id="rId122" Type="http://schemas.openxmlformats.org/officeDocument/2006/relationships/image" Target="../media/image121.png"/><Relationship Id="rId143" Type="http://schemas.openxmlformats.org/officeDocument/2006/relationships/image" Target="../media/image142.png"/><Relationship Id="rId164" Type="http://schemas.openxmlformats.org/officeDocument/2006/relationships/image" Target="../media/image163.png"/><Relationship Id="rId185" Type="http://schemas.openxmlformats.org/officeDocument/2006/relationships/image" Target="../media/image184.png"/><Relationship Id="rId350" Type="http://schemas.openxmlformats.org/officeDocument/2006/relationships/image" Target="../media/image349.png"/><Relationship Id="rId371" Type="http://schemas.openxmlformats.org/officeDocument/2006/relationships/image" Target="../media/image370.png"/><Relationship Id="rId9" Type="http://schemas.openxmlformats.org/officeDocument/2006/relationships/image" Target="../media/image8.png"/><Relationship Id="rId210" Type="http://schemas.openxmlformats.org/officeDocument/2006/relationships/image" Target="../media/image209.png"/><Relationship Id="rId392" Type="http://schemas.openxmlformats.org/officeDocument/2006/relationships/image" Target="../media/image391.png"/><Relationship Id="rId26" Type="http://schemas.openxmlformats.org/officeDocument/2006/relationships/image" Target="../media/image25.png"/><Relationship Id="rId231" Type="http://schemas.openxmlformats.org/officeDocument/2006/relationships/image" Target="../media/image230.png"/><Relationship Id="rId252" Type="http://schemas.openxmlformats.org/officeDocument/2006/relationships/image" Target="../media/image251.png"/><Relationship Id="rId273" Type="http://schemas.openxmlformats.org/officeDocument/2006/relationships/image" Target="../media/image272.png"/><Relationship Id="rId294" Type="http://schemas.openxmlformats.org/officeDocument/2006/relationships/image" Target="../media/image293.png"/><Relationship Id="rId308" Type="http://schemas.openxmlformats.org/officeDocument/2006/relationships/image" Target="../media/image307.png"/><Relationship Id="rId329" Type="http://schemas.openxmlformats.org/officeDocument/2006/relationships/image" Target="../media/image328.png"/><Relationship Id="rId47" Type="http://schemas.openxmlformats.org/officeDocument/2006/relationships/image" Target="../media/image46.png"/><Relationship Id="rId68" Type="http://schemas.openxmlformats.org/officeDocument/2006/relationships/image" Target="../media/image67.png"/><Relationship Id="rId89" Type="http://schemas.openxmlformats.org/officeDocument/2006/relationships/image" Target="../media/image88.png"/><Relationship Id="rId112" Type="http://schemas.openxmlformats.org/officeDocument/2006/relationships/image" Target="../media/image111.png"/><Relationship Id="rId133" Type="http://schemas.openxmlformats.org/officeDocument/2006/relationships/image" Target="../media/image132.png"/><Relationship Id="rId154" Type="http://schemas.openxmlformats.org/officeDocument/2006/relationships/image" Target="../media/image153.png"/><Relationship Id="rId175" Type="http://schemas.openxmlformats.org/officeDocument/2006/relationships/image" Target="../media/image174.png"/><Relationship Id="rId340" Type="http://schemas.openxmlformats.org/officeDocument/2006/relationships/image" Target="../media/image339.png"/><Relationship Id="rId361" Type="http://schemas.openxmlformats.org/officeDocument/2006/relationships/image" Target="../media/image360.png"/><Relationship Id="rId196" Type="http://schemas.openxmlformats.org/officeDocument/2006/relationships/image" Target="../media/image195.png"/><Relationship Id="rId200" Type="http://schemas.openxmlformats.org/officeDocument/2006/relationships/image" Target="../media/image199.png"/><Relationship Id="rId382" Type="http://schemas.openxmlformats.org/officeDocument/2006/relationships/image" Target="../media/image381.png"/><Relationship Id="rId16" Type="http://schemas.openxmlformats.org/officeDocument/2006/relationships/image" Target="../media/image15.png"/><Relationship Id="rId221" Type="http://schemas.openxmlformats.org/officeDocument/2006/relationships/image" Target="../media/image220.png"/><Relationship Id="rId242" Type="http://schemas.openxmlformats.org/officeDocument/2006/relationships/image" Target="../media/image241.png"/><Relationship Id="rId263" Type="http://schemas.openxmlformats.org/officeDocument/2006/relationships/image" Target="../media/image262.png"/><Relationship Id="rId284" Type="http://schemas.openxmlformats.org/officeDocument/2006/relationships/image" Target="../media/image283.png"/><Relationship Id="rId319" Type="http://schemas.openxmlformats.org/officeDocument/2006/relationships/image" Target="../media/image318.png"/><Relationship Id="rId37" Type="http://schemas.openxmlformats.org/officeDocument/2006/relationships/image" Target="../media/image36.png"/><Relationship Id="rId58" Type="http://schemas.openxmlformats.org/officeDocument/2006/relationships/image" Target="../media/image57.png"/><Relationship Id="rId79" Type="http://schemas.openxmlformats.org/officeDocument/2006/relationships/image" Target="../media/image78.png"/><Relationship Id="rId102" Type="http://schemas.openxmlformats.org/officeDocument/2006/relationships/image" Target="../media/image101.png"/><Relationship Id="rId123" Type="http://schemas.openxmlformats.org/officeDocument/2006/relationships/image" Target="../media/image122.png"/><Relationship Id="rId144" Type="http://schemas.openxmlformats.org/officeDocument/2006/relationships/image" Target="../media/image143.png"/><Relationship Id="rId330" Type="http://schemas.openxmlformats.org/officeDocument/2006/relationships/image" Target="../media/image329.png"/><Relationship Id="rId90" Type="http://schemas.openxmlformats.org/officeDocument/2006/relationships/image" Target="../media/image89.png"/><Relationship Id="rId165" Type="http://schemas.openxmlformats.org/officeDocument/2006/relationships/image" Target="../media/image164.png"/><Relationship Id="rId186" Type="http://schemas.openxmlformats.org/officeDocument/2006/relationships/image" Target="../media/image185.png"/><Relationship Id="rId351" Type="http://schemas.openxmlformats.org/officeDocument/2006/relationships/image" Target="../media/image350.png"/><Relationship Id="rId372" Type="http://schemas.openxmlformats.org/officeDocument/2006/relationships/image" Target="../media/image371.png"/><Relationship Id="rId393" Type="http://schemas.openxmlformats.org/officeDocument/2006/relationships/image" Target="../media/image392.png"/><Relationship Id="rId211" Type="http://schemas.openxmlformats.org/officeDocument/2006/relationships/image" Target="../media/image210.png"/><Relationship Id="rId232" Type="http://schemas.openxmlformats.org/officeDocument/2006/relationships/image" Target="../media/image231.png"/><Relationship Id="rId253" Type="http://schemas.openxmlformats.org/officeDocument/2006/relationships/image" Target="../media/image252.png"/><Relationship Id="rId274" Type="http://schemas.openxmlformats.org/officeDocument/2006/relationships/image" Target="../media/image273.png"/><Relationship Id="rId295" Type="http://schemas.openxmlformats.org/officeDocument/2006/relationships/image" Target="../media/image294.png"/><Relationship Id="rId309" Type="http://schemas.openxmlformats.org/officeDocument/2006/relationships/image" Target="../media/image308.png"/><Relationship Id="rId27" Type="http://schemas.openxmlformats.org/officeDocument/2006/relationships/image" Target="../media/image26.png"/><Relationship Id="rId48" Type="http://schemas.openxmlformats.org/officeDocument/2006/relationships/image" Target="../media/image47.png"/><Relationship Id="rId69" Type="http://schemas.openxmlformats.org/officeDocument/2006/relationships/image" Target="../media/image68.png"/><Relationship Id="rId113" Type="http://schemas.openxmlformats.org/officeDocument/2006/relationships/image" Target="../media/image112.png"/><Relationship Id="rId134" Type="http://schemas.openxmlformats.org/officeDocument/2006/relationships/image" Target="../media/image133.png"/><Relationship Id="rId320" Type="http://schemas.openxmlformats.org/officeDocument/2006/relationships/image" Target="../media/image319.png"/><Relationship Id="rId80" Type="http://schemas.openxmlformats.org/officeDocument/2006/relationships/image" Target="../media/image79.png"/><Relationship Id="rId155" Type="http://schemas.openxmlformats.org/officeDocument/2006/relationships/image" Target="../media/image154.png"/><Relationship Id="rId176" Type="http://schemas.openxmlformats.org/officeDocument/2006/relationships/image" Target="../media/image175.png"/><Relationship Id="rId197" Type="http://schemas.openxmlformats.org/officeDocument/2006/relationships/image" Target="../media/image196.png"/><Relationship Id="rId341" Type="http://schemas.openxmlformats.org/officeDocument/2006/relationships/image" Target="../media/image340.png"/><Relationship Id="rId362" Type="http://schemas.openxmlformats.org/officeDocument/2006/relationships/image" Target="../media/image361.png"/><Relationship Id="rId383" Type="http://schemas.openxmlformats.org/officeDocument/2006/relationships/image" Target="../media/image382.png"/><Relationship Id="rId201" Type="http://schemas.openxmlformats.org/officeDocument/2006/relationships/image" Target="../media/image200.png"/><Relationship Id="rId222" Type="http://schemas.openxmlformats.org/officeDocument/2006/relationships/image" Target="../media/image221.png"/><Relationship Id="rId243" Type="http://schemas.openxmlformats.org/officeDocument/2006/relationships/image" Target="../media/image242.png"/><Relationship Id="rId264" Type="http://schemas.openxmlformats.org/officeDocument/2006/relationships/image" Target="../media/image263.png"/><Relationship Id="rId285" Type="http://schemas.openxmlformats.org/officeDocument/2006/relationships/image" Target="../media/image284.png"/><Relationship Id="rId17" Type="http://schemas.openxmlformats.org/officeDocument/2006/relationships/image" Target="../media/image16.png"/><Relationship Id="rId38" Type="http://schemas.openxmlformats.org/officeDocument/2006/relationships/image" Target="../media/image37.png"/><Relationship Id="rId59" Type="http://schemas.openxmlformats.org/officeDocument/2006/relationships/image" Target="../media/image58.png"/><Relationship Id="rId103" Type="http://schemas.openxmlformats.org/officeDocument/2006/relationships/image" Target="../media/image102.png"/><Relationship Id="rId124" Type="http://schemas.openxmlformats.org/officeDocument/2006/relationships/image" Target="../media/image123.png"/><Relationship Id="rId310" Type="http://schemas.openxmlformats.org/officeDocument/2006/relationships/image" Target="../media/image309.png"/><Relationship Id="rId70" Type="http://schemas.openxmlformats.org/officeDocument/2006/relationships/image" Target="../media/image69.png"/><Relationship Id="rId91" Type="http://schemas.openxmlformats.org/officeDocument/2006/relationships/image" Target="../media/image90.png"/><Relationship Id="rId145" Type="http://schemas.openxmlformats.org/officeDocument/2006/relationships/image" Target="../media/image144.png"/><Relationship Id="rId166" Type="http://schemas.openxmlformats.org/officeDocument/2006/relationships/image" Target="../media/image165.png"/><Relationship Id="rId187" Type="http://schemas.openxmlformats.org/officeDocument/2006/relationships/image" Target="../media/image186.png"/><Relationship Id="rId331" Type="http://schemas.openxmlformats.org/officeDocument/2006/relationships/image" Target="../media/image330.png"/><Relationship Id="rId352" Type="http://schemas.openxmlformats.org/officeDocument/2006/relationships/image" Target="../media/image351.png"/><Relationship Id="rId373" Type="http://schemas.openxmlformats.org/officeDocument/2006/relationships/image" Target="../media/image372.png"/><Relationship Id="rId394" Type="http://schemas.openxmlformats.org/officeDocument/2006/relationships/image" Target="../media/image393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211.png"/><Relationship Id="rId233" Type="http://schemas.openxmlformats.org/officeDocument/2006/relationships/image" Target="../media/image232.png"/><Relationship Id="rId254" Type="http://schemas.openxmlformats.org/officeDocument/2006/relationships/image" Target="../media/image253.png"/><Relationship Id="rId28" Type="http://schemas.openxmlformats.org/officeDocument/2006/relationships/image" Target="../media/image27.png"/><Relationship Id="rId49" Type="http://schemas.openxmlformats.org/officeDocument/2006/relationships/image" Target="../media/image48.png"/><Relationship Id="rId114" Type="http://schemas.openxmlformats.org/officeDocument/2006/relationships/image" Target="../media/image113.png"/><Relationship Id="rId275" Type="http://schemas.openxmlformats.org/officeDocument/2006/relationships/image" Target="../media/image274.png"/><Relationship Id="rId296" Type="http://schemas.openxmlformats.org/officeDocument/2006/relationships/image" Target="../media/image295.png"/><Relationship Id="rId300" Type="http://schemas.openxmlformats.org/officeDocument/2006/relationships/image" Target="../media/image299.png"/><Relationship Id="rId60" Type="http://schemas.openxmlformats.org/officeDocument/2006/relationships/image" Target="../media/image59.png"/><Relationship Id="rId81" Type="http://schemas.openxmlformats.org/officeDocument/2006/relationships/image" Target="../media/image80.png"/><Relationship Id="rId135" Type="http://schemas.openxmlformats.org/officeDocument/2006/relationships/image" Target="../media/image134.png"/><Relationship Id="rId156" Type="http://schemas.openxmlformats.org/officeDocument/2006/relationships/image" Target="../media/image155.png"/><Relationship Id="rId177" Type="http://schemas.openxmlformats.org/officeDocument/2006/relationships/image" Target="../media/image176.png"/><Relationship Id="rId198" Type="http://schemas.openxmlformats.org/officeDocument/2006/relationships/image" Target="../media/image197.png"/><Relationship Id="rId321" Type="http://schemas.openxmlformats.org/officeDocument/2006/relationships/image" Target="../media/image320.png"/><Relationship Id="rId342" Type="http://schemas.openxmlformats.org/officeDocument/2006/relationships/image" Target="../media/image341.png"/><Relationship Id="rId363" Type="http://schemas.openxmlformats.org/officeDocument/2006/relationships/image" Target="../media/image362.png"/><Relationship Id="rId384" Type="http://schemas.openxmlformats.org/officeDocument/2006/relationships/image" Target="../media/image383.png"/><Relationship Id="rId202" Type="http://schemas.openxmlformats.org/officeDocument/2006/relationships/image" Target="../media/image201.png"/><Relationship Id="rId223" Type="http://schemas.openxmlformats.org/officeDocument/2006/relationships/image" Target="../media/image222.png"/><Relationship Id="rId244" Type="http://schemas.openxmlformats.org/officeDocument/2006/relationships/image" Target="../media/image243.png"/><Relationship Id="rId18" Type="http://schemas.openxmlformats.org/officeDocument/2006/relationships/image" Target="../media/image17.png"/><Relationship Id="rId39" Type="http://schemas.openxmlformats.org/officeDocument/2006/relationships/image" Target="../media/image38.png"/><Relationship Id="rId265" Type="http://schemas.openxmlformats.org/officeDocument/2006/relationships/image" Target="../media/image264.png"/><Relationship Id="rId286" Type="http://schemas.openxmlformats.org/officeDocument/2006/relationships/image" Target="../media/image285.png"/><Relationship Id="rId50" Type="http://schemas.openxmlformats.org/officeDocument/2006/relationships/image" Target="../media/image49.png"/><Relationship Id="rId104" Type="http://schemas.openxmlformats.org/officeDocument/2006/relationships/image" Target="../media/image103.png"/><Relationship Id="rId125" Type="http://schemas.openxmlformats.org/officeDocument/2006/relationships/image" Target="../media/image124.png"/><Relationship Id="rId146" Type="http://schemas.openxmlformats.org/officeDocument/2006/relationships/image" Target="../media/image145.png"/><Relationship Id="rId167" Type="http://schemas.openxmlformats.org/officeDocument/2006/relationships/image" Target="../media/image166.png"/><Relationship Id="rId188" Type="http://schemas.openxmlformats.org/officeDocument/2006/relationships/image" Target="../media/image187.png"/><Relationship Id="rId311" Type="http://schemas.openxmlformats.org/officeDocument/2006/relationships/image" Target="../media/image310.png"/><Relationship Id="rId332" Type="http://schemas.openxmlformats.org/officeDocument/2006/relationships/image" Target="../media/image331.png"/><Relationship Id="rId353" Type="http://schemas.openxmlformats.org/officeDocument/2006/relationships/image" Target="../media/image352.png"/><Relationship Id="rId374" Type="http://schemas.openxmlformats.org/officeDocument/2006/relationships/image" Target="../media/image373.png"/><Relationship Id="rId395" Type="http://schemas.openxmlformats.org/officeDocument/2006/relationships/image" Target="../media/image394.png"/><Relationship Id="rId71" Type="http://schemas.openxmlformats.org/officeDocument/2006/relationships/image" Target="../media/image70.png"/><Relationship Id="rId92" Type="http://schemas.openxmlformats.org/officeDocument/2006/relationships/image" Target="../media/image91.png"/><Relationship Id="rId213" Type="http://schemas.openxmlformats.org/officeDocument/2006/relationships/image" Target="../media/image212.png"/><Relationship Id="rId234" Type="http://schemas.openxmlformats.org/officeDocument/2006/relationships/image" Target="../media/image233.png"/><Relationship Id="rId2" Type="http://schemas.openxmlformats.org/officeDocument/2006/relationships/notesSlide" Target="../notesSlides/notesSlide1.xml"/><Relationship Id="rId29" Type="http://schemas.openxmlformats.org/officeDocument/2006/relationships/image" Target="../media/image28.png"/><Relationship Id="rId255" Type="http://schemas.openxmlformats.org/officeDocument/2006/relationships/image" Target="../media/image254.png"/><Relationship Id="rId276" Type="http://schemas.openxmlformats.org/officeDocument/2006/relationships/image" Target="../media/image275.png"/><Relationship Id="rId297" Type="http://schemas.openxmlformats.org/officeDocument/2006/relationships/image" Target="../media/image296.png"/><Relationship Id="rId40" Type="http://schemas.openxmlformats.org/officeDocument/2006/relationships/image" Target="../media/image39.png"/><Relationship Id="rId115" Type="http://schemas.openxmlformats.org/officeDocument/2006/relationships/image" Target="../media/image114.png"/><Relationship Id="rId136" Type="http://schemas.openxmlformats.org/officeDocument/2006/relationships/image" Target="../media/image135.png"/><Relationship Id="rId157" Type="http://schemas.openxmlformats.org/officeDocument/2006/relationships/image" Target="../media/image156.png"/><Relationship Id="rId178" Type="http://schemas.openxmlformats.org/officeDocument/2006/relationships/image" Target="../media/image177.png"/><Relationship Id="rId301" Type="http://schemas.openxmlformats.org/officeDocument/2006/relationships/image" Target="../media/image300.png"/><Relationship Id="rId322" Type="http://schemas.openxmlformats.org/officeDocument/2006/relationships/image" Target="../media/image321.png"/><Relationship Id="rId343" Type="http://schemas.openxmlformats.org/officeDocument/2006/relationships/image" Target="../media/image342.png"/><Relationship Id="rId364" Type="http://schemas.openxmlformats.org/officeDocument/2006/relationships/image" Target="../media/image363.png"/><Relationship Id="rId61" Type="http://schemas.openxmlformats.org/officeDocument/2006/relationships/image" Target="../media/image60.png"/><Relationship Id="rId82" Type="http://schemas.openxmlformats.org/officeDocument/2006/relationships/image" Target="../media/image81.png"/><Relationship Id="rId199" Type="http://schemas.openxmlformats.org/officeDocument/2006/relationships/image" Target="../media/image198.png"/><Relationship Id="rId203" Type="http://schemas.openxmlformats.org/officeDocument/2006/relationships/image" Target="../media/image202.png"/><Relationship Id="rId385" Type="http://schemas.openxmlformats.org/officeDocument/2006/relationships/image" Target="../media/image384.png"/><Relationship Id="rId19" Type="http://schemas.openxmlformats.org/officeDocument/2006/relationships/image" Target="../media/image18.png"/><Relationship Id="rId224" Type="http://schemas.openxmlformats.org/officeDocument/2006/relationships/image" Target="../media/image223.png"/><Relationship Id="rId245" Type="http://schemas.openxmlformats.org/officeDocument/2006/relationships/image" Target="../media/image244.png"/><Relationship Id="rId266" Type="http://schemas.openxmlformats.org/officeDocument/2006/relationships/image" Target="../media/image265.png"/><Relationship Id="rId287" Type="http://schemas.openxmlformats.org/officeDocument/2006/relationships/image" Target="../media/image286.png"/><Relationship Id="rId30" Type="http://schemas.openxmlformats.org/officeDocument/2006/relationships/image" Target="../media/image29.png"/><Relationship Id="rId105" Type="http://schemas.openxmlformats.org/officeDocument/2006/relationships/image" Target="../media/image104.png"/><Relationship Id="rId126" Type="http://schemas.openxmlformats.org/officeDocument/2006/relationships/image" Target="../media/image125.png"/><Relationship Id="rId147" Type="http://schemas.openxmlformats.org/officeDocument/2006/relationships/image" Target="../media/image146.png"/><Relationship Id="rId168" Type="http://schemas.openxmlformats.org/officeDocument/2006/relationships/image" Target="../media/image167.png"/><Relationship Id="rId312" Type="http://schemas.openxmlformats.org/officeDocument/2006/relationships/image" Target="../media/image311.png"/><Relationship Id="rId333" Type="http://schemas.openxmlformats.org/officeDocument/2006/relationships/image" Target="../media/image332.png"/><Relationship Id="rId354" Type="http://schemas.openxmlformats.org/officeDocument/2006/relationships/image" Target="../media/image353.png"/><Relationship Id="rId51" Type="http://schemas.openxmlformats.org/officeDocument/2006/relationships/image" Target="../media/image50.png"/><Relationship Id="rId72" Type="http://schemas.openxmlformats.org/officeDocument/2006/relationships/image" Target="../media/image71.png"/><Relationship Id="rId93" Type="http://schemas.openxmlformats.org/officeDocument/2006/relationships/image" Target="../media/image92.png"/><Relationship Id="rId189" Type="http://schemas.openxmlformats.org/officeDocument/2006/relationships/image" Target="../media/image188.png"/><Relationship Id="rId375" Type="http://schemas.openxmlformats.org/officeDocument/2006/relationships/image" Target="../media/image374.png"/><Relationship Id="rId396" Type="http://schemas.openxmlformats.org/officeDocument/2006/relationships/image" Target="../media/image395.png"/><Relationship Id="rId3" Type="http://schemas.openxmlformats.org/officeDocument/2006/relationships/image" Target="../media/image2.png"/><Relationship Id="rId214" Type="http://schemas.openxmlformats.org/officeDocument/2006/relationships/image" Target="../media/image213.png"/><Relationship Id="rId235" Type="http://schemas.openxmlformats.org/officeDocument/2006/relationships/image" Target="../media/image234.png"/><Relationship Id="rId256" Type="http://schemas.openxmlformats.org/officeDocument/2006/relationships/image" Target="../media/image255.png"/><Relationship Id="rId277" Type="http://schemas.openxmlformats.org/officeDocument/2006/relationships/image" Target="../media/image276.png"/><Relationship Id="rId298" Type="http://schemas.openxmlformats.org/officeDocument/2006/relationships/image" Target="../media/image297.png"/><Relationship Id="rId400" Type="http://schemas.openxmlformats.org/officeDocument/2006/relationships/image" Target="../media/image399.png"/><Relationship Id="rId116" Type="http://schemas.openxmlformats.org/officeDocument/2006/relationships/image" Target="../media/image115.png"/><Relationship Id="rId137" Type="http://schemas.openxmlformats.org/officeDocument/2006/relationships/image" Target="../media/image136.png"/><Relationship Id="rId158" Type="http://schemas.openxmlformats.org/officeDocument/2006/relationships/image" Target="../media/image157.png"/><Relationship Id="rId302" Type="http://schemas.openxmlformats.org/officeDocument/2006/relationships/image" Target="../media/image301.png"/><Relationship Id="rId323" Type="http://schemas.openxmlformats.org/officeDocument/2006/relationships/image" Target="../media/image322.png"/><Relationship Id="rId344" Type="http://schemas.openxmlformats.org/officeDocument/2006/relationships/image" Target="../media/image343.png"/><Relationship Id="rId20" Type="http://schemas.openxmlformats.org/officeDocument/2006/relationships/image" Target="../media/image19.png"/><Relationship Id="rId41" Type="http://schemas.openxmlformats.org/officeDocument/2006/relationships/image" Target="../media/image40.png"/><Relationship Id="rId62" Type="http://schemas.openxmlformats.org/officeDocument/2006/relationships/image" Target="../media/image61.png"/><Relationship Id="rId83" Type="http://schemas.openxmlformats.org/officeDocument/2006/relationships/image" Target="../media/image82.png"/><Relationship Id="rId179" Type="http://schemas.openxmlformats.org/officeDocument/2006/relationships/image" Target="../media/image178.png"/><Relationship Id="rId365" Type="http://schemas.openxmlformats.org/officeDocument/2006/relationships/image" Target="../media/image364.png"/><Relationship Id="rId386" Type="http://schemas.openxmlformats.org/officeDocument/2006/relationships/image" Target="../media/image385.png"/><Relationship Id="rId190" Type="http://schemas.openxmlformats.org/officeDocument/2006/relationships/image" Target="../media/image189.png"/><Relationship Id="rId204" Type="http://schemas.openxmlformats.org/officeDocument/2006/relationships/image" Target="../media/image203.png"/><Relationship Id="rId225" Type="http://schemas.openxmlformats.org/officeDocument/2006/relationships/image" Target="../media/image224.png"/><Relationship Id="rId246" Type="http://schemas.openxmlformats.org/officeDocument/2006/relationships/image" Target="../media/image245.png"/><Relationship Id="rId267" Type="http://schemas.openxmlformats.org/officeDocument/2006/relationships/image" Target="../media/image266.png"/><Relationship Id="rId288" Type="http://schemas.openxmlformats.org/officeDocument/2006/relationships/image" Target="../media/image287.png"/><Relationship Id="rId106" Type="http://schemas.openxmlformats.org/officeDocument/2006/relationships/image" Target="../media/image105.png"/><Relationship Id="rId127" Type="http://schemas.openxmlformats.org/officeDocument/2006/relationships/image" Target="../media/image126.png"/><Relationship Id="rId313" Type="http://schemas.openxmlformats.org/officeDocument/2006/relationships/image" Target="../media/image312.png"/><Relationship Id="rId10" Type="http://schemas.openxmlformats.org/officeDocument/2006/relationships/image" Target="../media/image9.png"/><Relationship Id="rId31" Type="http://schemas.openxmlformats.org/officeDocument/2006/relationships/image" Target="../media/image30.png"/><Relationship Id="rId52" Type="http://schemas.openxmlformats.org/officeDocument/2006/relationships/image" Target="../media/image51.png"/><Relationship Id="rId73" Type="http://schemas.openxmlformats.org/officeDocument/2006/relationships/image" Target="../media/image72.png"/><Relationship Id="rId94" Type="http://schemas.openxmlformats.org/officeDocument/2006/relationships/image" Target="../media/image93.png"/><Relationship Id="rId148" Type="http://schemas.openxmlformats.org/officeDocument/2006/relationships/image" Target="../media/image147.png"/><Relationship Id="rId169" Type="http://schemas.openxmlformats.org/officeDocument/2006/relationships/image" Target="../media/image168.png"/><Relationship Id="rId334" Type="http://schemas.openxmlformats.org/officeDocument/2006/relationships/image" Target="../media/image333.png"/><Relationship Id="rId355" Type="http://schemas.openxmlformats.org/officeDocument/2006/relationships/image" Target="../media/image354.png"/><Relationship Id="rId376" Type="http://schemas.openxmlformats.org/officeDocument/2006/relationships/image" Target="../media/image375.png"/><Relationship Id="rId397" Type="http://schemas.openxmlformats.org/officeDocument/2006/relationships/image" Target="../media/image396.png"/><Relationship Id="rId4" Type="http://schemas.openxmlformats.org/officeDocument/2006/relationships/image" Target="../media/image3.png"/><Relationship Id="rId180" Type="http://schemas.openxmlformats.org/officeDocument/2006/relationships/image" Target="../media/image179.png"/><Relationship Id="rId215" Type="http://schemas.openxmlformats.org/officeDocument/2006/relationships/image" Target="../media/image214.png"/><Relationship Id="rId236" Type="http://schemas.openxmlformats.org/officeDocument/2006/relationships/image" Target="../media/image235.png"/><Relationship Id="rId257" Type="http://schemas.openxmlformats.org/officeDocument/2006/relationships/image" Target="../media/image256.png"/><Relationship Id="rId278" Type="http://schemas.openxmlformats.org/officeDocument/2006/relationships/image" Target="../media/image277.png"/><Relationship Id="rId401" Type="http://schemas.openxmlformats.org/officeDocument/2006/relationships/image" Target="../media/image400.png"/><Relationship Id="rId303" Type="http://schemas.openxmlformats.org/officeDocument/2006/relationships/image" Target="../media/image302.png"/><Relationship Id="rId42" Type="http://schemas.openxmlformats.org/officeDocument/2006/relationships/image" Target="../media/image41.png"/><Relationship Id="rId84" Type="http://schemas.openxmlformats.org/officeDocument/2006/relationships/image" Target="../media/image83.png"/><Relationship Id="rId138" Type="http://schemas.openxmlformats.org/officeDocument/2006/relationships/image" Target="../media/image137.png"/><Relationship Id="rId345" Type="http://schemas.openxmlformats.org/officeDocument/2006/relationships/image" Target="../media/image344.png"/><Relationship Id="rId387" Type="http://schemas.openxmlformats.org/officeDocument/2006/relationships/image" Target="../media/image386.png"/><Relationship Id="rId191" Type="http://schemas.openxmlformats.org/officeDocument/2006/relationships/image" Target="../media/image190.png"/><Relationship Id="rId205" Type="http://schemas.openxmlformats.org/officeDocument/2006/relationships/image" Target="../media/image204.png"/><Relationship Id="rId247" Type="http://schemas.openxmlformats.org/officeDocument/2006/relationships/image" Target="../media/image246.png"/><Relationship Id="rId107" Type="http://schemas.openxmlformats.org/officeDocument/2006/relationships/image" Target="../media/image106.png"/><Relationship Id="rId289" Type="http://schemas.openxmlformats.org/officeDocument/2006/relationships/image" Target="../media/image28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6795" y="1014193"/>
            <a:ext cx="6421755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2400" b="1" spc="-25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B</a:t>
            </a:r>
            <a:r>
              <a:rPr sz="2400" b="1" spc="-15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A</a:t>
            </a:r>
            <a:r>
              <a:rPr sz="2400" b="1" spc="10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S</a:t>
            </a:r>
            <a:r>
              <a:rPr sz="2400" b="1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F </a:t>
            </a:r>
            <a:r>
              <a:rPr sz="2400" b="1" spc="5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ha</a:t>
            </a:r>
            <a:r>
              <a:rPr sz="2400" b="1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s </a:t>
            </a:r>
            <a:r>
              <a:rPr sz="2400" b="1" spc="-5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m</a:t>
            </a:r>
            <a:r>
              <a:rPr sz="2400" b="1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o</a:t>
            </a:r>
            <a:r>
              <a:rPr sz="2400" b="1" spc="10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r</a:t>
            </a:r>
            <a:r>
              <a:rPr sz="2400" b="1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e </a:t>
            </a:r>
            <a:r>
              <a:rPr sz="2400" b="1" spc="-5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O</a:t>
            </a:r>
            <a:r>
              <a:rPr sz="2400" b="1" spc="15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E</a:t>
            </a:r>
            <a:r>
              <a:rPr sz="2400" b="1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M </a:t>
            </a:r>
            <a:r>
              <a:rPr sz="2400" b="1" spc="10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c</a:t>
            </a:r>
            <a:r>
              <a:rPr sz="2400" b="1" spc="5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e</a:t>
            </a:r>
            <a:r>
              <a:rPr sz="2400" b="1" spc="70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r</a:t>
            </a:r>
            <a:r>
              <a:rPr sz="2400" b="1" spc="30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t</a:t>
            </a:r>
            <a:r>
              <a:rPr sz="2400" b="1" spc="15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i</a:t>
            </a:r>
            <a:r>
              <a:rPr sz="2400" b="1" spc="20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f</a:t>
            </a:r>
            <a:r>
              <a:rPr sz="2400" b="1" spc="10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i</a:t>
            </a:r>
            <a:r>
              <a:rPr sz="2400" b="1" spc="5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ca</a:t>
            </a:r>
            <a:r>
              <a:rPr sz="2400" b="1" spc="30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t</a:t>
            </a:r>
            <a:r>
              <a:rPr sz="2400" b="1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io</a:t>
            </a:r>
            <a:r>
              <a:rPr sz="2400" b="1" spc="5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n</a:t>
            </a:r>
            <a:r>
              <a:rPr sz="2400" b="1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s </a:t>
            </a:r>
            <a:r>
              <a:rPr sz="2400" b="1" spc="30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t</a:t>
            </a:r>
            <a:r>
              <a:rPr sz="2400" b="1" spc="5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h</a:t>
            </a:r>
            <a:r>
              <a:rPr sz="2400" b="1" spc="10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a</a:t>
            </a:r>
            <a:r>
              <a:rPr sz="2400" b="1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n </a:t>
            </a:r>
            <a:r>
              <a:rPr sz="2400" b="1" spc="10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a</a:t>
            </a:r>
            <a:r>
              <a:rPr sz="2400" b="1" spc="-25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n</a:t>
            </a:r>
            <a:r>
              <a:rPr sz="2400" b="1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y </a:t>
            </a:r>
            <a:r>
              <a:rPr sz="2400" b="1" spc="-20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o</a:t>
            </a:r>
            <a:r>
              <a:rPr sz="2400" b="1" spc="30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t</a:t>
            </a:r>
            <a:r>
              <a:rPr sz="2400" b="1" spc="5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he</a:t>
            </a:r>
            <a:r>
              <a:rPr sz="2400" b="1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r p</a:t>
            </a:r>
            <a:r>
              <a:rPr sz="2400" b="1" spc="5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ai</a:t>
            </a:r>
            <a:r>
              <a:rPr sz="2400" b="1" spc="-5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n</a:t>
            </a:r>
            <a:r>
              <a:rPr sz="2400" b="1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t </a:t>
            </a:r>
            <a:r>
              <a:rPr sz="2400" b="1" spc="5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m</a:t>
            </a:r>
            <a:r>
              <a:rPr sz="2400" b="1" spc="10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a</a:t>
            </a:r>
            <a:r>
              <a:rPr sz="2400" b="1" spc="5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n</a:t>
            </a:r>
            <a:r>
              <a:rPr sz="2400" b="1" spc="15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u</a:t>
            </a:r>
            <a:r>
              <a:rPr sz="2400" b="1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f</a:t>
            </a:r>
            <a:r>
              <a:rPr sz="2400" b="1" spc="-10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a</a:t>
            </a:r>
            <a:r>
              <a:rPr sz="2400" b="1" spc="15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c</a:t>
            </a:r>
            <a:r>
              <a:rPr sz="2400" b="1" spc="10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t</a:t>
            </a:r>
            <a:r>
              <a:rPr sz="2400" b="1" spc="15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u</a:t>
            </a:r>
            <a:r>
              <a:rPr sz="2400" b="1" spc="10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r</a:t>
            </a:r>
            <a:r>
              <a:rPr sz="2400" b="1" spc="5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e</a:t>
            </a:r>
            <a:r>
              <a:rPr sz="2400" b="1" spc="-160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r</a:t>
            </a:r>
            <a:r>
              <a:rPr sz="2400" b="1" dirty="0">
                <a:solidFill>
                  <a:srgbClr val="FFFFFF"/>
                </a:solidFill>
                <a:latin typeface="HelveticaNeueLT Pro 55 Roman"/>
                <a:cs typeface="HelveticaNeueLT Pro 55 Roman"/>
              </a:rPr>
              <a:t>.</a:t>
            </a:r>
            <a:endParaRPr sz="2400" dirty="0">
              <a:latin typeface="HelveticaNeueLT Pro 55 Roman"/>
              <a:cs typeface="HelveticaNeueLT Pro 55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90923" y="3037710"/>
            <a:ext cx="950976" cy="6255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189468" y="457580"/>
            <a:ext cx="1415605" cy="14156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84631" y="2903199"/>
            <a:ext cx="1070813" cy="7655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74738" y="5177717"/>
            <a:ext cx="234950" cy="318770"/>
          </a:xfrm>
          <a:custGeom>
            <a:avLst/>
            <a:gdLst/>
            <a:ahLst/>
            <a:cxnLst/>
            <a:rect l="l" t="t" r="r" b="b"/>
            <a:pathLst>
              <a:path w="234950" h="318770">
                <a:moveTo>
                  <a:pt x="87350" y="163334"/>
                </a:moveTo>
                <a:lnTo>
                  <a:pt x="0" y="163334"/>
                </a:lnTo>
                <a:lnTo>
                  <a:pt x="590" y="221234"/>
                </a:lnTo>
                <a:lnTo>
                  <a:pt x="10290" y="261613"/>
                </a:lnTo>
                <a:lnTo>
                  <a:pt x="43265" y="300164"/>
                </a:lnTo>
                <a:lnTo>
                  <a:pt x="84459" y="315637"/>
                </a:lnTo>
                <a:lnTo>
                  <a:pt x="120377" y="318705"/>
                </a:lnTo>
                <a:lnTo>
                  <a:pt x="137305" y="317832"/>
                </a:lnTo>
                <a:lnTo>
                  <a:pt x="179963" y="307873"/>
                </a:lnTo>
                <a:lnTo>
                  <a:pt x="217882" y="275506"/>
                </a:lnTo>
                <a:lnTo>
                  <a:pt x="229911" y="244859"/>
                </a:lnTo>
                <a:lnTo>
                  <a:pt x="109919" y="244859"/>
                </a:lnTo>
                <a:lnTo>
                  <a:pt x="96871" y="239968"/>
                </a:lnTo>
                <a:lnTo>
                  <a:pt x="90171" y="229448"/>
                </a:lnTo>
                <a:lnTo>
                  <a:pt x="87703" y="215047"/>
                </a:lnTo>
                <a:lnTo>
                  <a:pt x="87442" y="202837"/>
                </a:lnTo>
                <a:lnTo>
                  <a:pt x="87350" y="163334"/>
                </a:lnTo>
                <a:close/>
              </a:path>
              <a:path w="234950" h="318770">
                <a:moveTo>
                  <a:pt x="234810" y="0"/>
                </a:moveTo>
                <a:lnTo>
                  <a:pt x="137261" y="0"/>
                </a:lnTo>
                <a:lnTo>
                  <a:pt x="137265" y="202837"/>
                </a:lnTo>
                <a:lnTo>
                  <a:pt x="136820" y="215501"/>
                </a:lnTo>
                <a:lnTo>
                  <a:pt x="133773" y="229304"/>
                </a:lnTo>
                <a:lnTo>
                  <a:pt x="125635" y="240379"/>
                </a:lnTo>
                <a:lnTo>
                  <a:pt x="109919" y="244859"/>
                </a:lnTo>
                <a:lnTo>
                  <a:pt x="229911" y="244859"/>
                </a:lnTo>
                <a:lnTo>
                  <a:pt x="232101" y="235077"/>
                </a:lnTo>
                <a:lnTo>
                  <a:pt x="234133" y="218243"/>
                </a:lnTo>
                <a:lnTo>
                  <a:pt x="234694" y="202837"/>
                </a:lnTo>
                <a:lnTo>
                  <a:pt x="2348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20897" y="5257190"/>
            <a:ext cx="227329" cy="238125"/>
          </a:xfrm>
          <a:custGeom>
            <a:avLst/>
            <a:gdLst/>
            <a:ahLst/>
            <a:cxnLst/>
            <a:rect l="l" t="t" r="r" b="b"/>
            <a:pathLst>
              <a:path w="227329" h="238125">
                <a:moveTo>
                  <a:pt x="114278" y="0"/>
                </a:moveTo>
                <a:lnTo>
                  <a:pt x="69678" y="7973"/>
                </a:lnTo>
                <a:lnTo>
                  <a:pt x="35153" y="29986"/>
                </a:lnTo>
                <a:lnTo>
                  <a:pt x="11811" y="63024"/>
                </a:lnTo>
                <a:lnTo>
                  <a:pt x="760" y="104071"/>
                </a:lnTo>
                <a:lnTo>
                  <a:pt x="0" y="119012"/>
                </a:lnTo>
                <a:lnTo>
                  <a:pt x="860" y="135870"/>
                </a:lnTo>
                <a:lnTo>
                  <a:pt x="13037" y="179242"/>
                </a:lnTo>
                <a:lnTo>
                  <a:pt x="37689" y="211237"/>
                </a:lnTo>
                <a:lnTo>
                  <a:pt x="72350" y="231115"/>
                </a:lnTo>
                <a:lnTo>
                  <a:pt x="114553" y="238135"/>
                </a:lnTo>
                <a:lnTo>
                  <a:pt x="128741" y="237477"/>
                </a:lnTo>
                <a:lnTo>
                  <a:pt x="168108" y="227430"/>
                </a:lnTo>
                <a:lnTo>
                  <a:pt x="200112" y="204870"/>
                </a:lnTo>
                <a:lnTo>
                  <a:pt x="216416" y="181004"/>
                </a:lnTo>
                <a:lnTo>
                  <a:pt x="127190" y="181004"/>
                </a:lnTo>
                <a:lnTo>
                  <a:pt x="109432" y="179952"/>
                </a:lnTo>
                <a:lnTo>
                  <a:pt x="95825" y="175387"/>
                </a:lnTo>
                <a:lnTo>
                  <a:pt x="85950" y="167739"/>
                </a:lnTo>
                <a:lnTo>
                  <a:pt x="79388" y="157437"/>
                </a:lnTo>
                <a:lnTo>
                  <a:pt x="75717" y="144913"/>
                </a:lnTo>
                <a:lnTo>
                  <a:pt x="226860" y="138317"/>
                </a:lnTo>
                <a:lnTo>
                  <a:pt x="226325" y="120348"/>
                </a:lnTo>
                <a:lnTo>
                  <a:pt x="224710" y="103530"/>
                </a:lnTo>
                <a:lnTo>
                  <a:pt x="222873" y="92940"/>
                </a:lnTo>
                <a:lnTo>
                  <a:pt x="75996" y="92940"/>
                </a:lnTo>
                <a:lnTo>
                  <a:pt x="80018" y="78013"/>
                </a:lnTo>
                <a:lnTo>
                  <a:pt x="87273" y="66659"/>
                </a:lnTo>
                <a:lnTo>
                  <a:pt x="97675" y="59137"/>
                </a:lnTo>
                <a:lnTo>
                  <a:pt x="111136" y="55706"/>
                </a:lnTo>
                <a:lnTo>
                  <a:pt x="210889" y="55706"/>
                </a:lnTo>
                <a:lnTo>
                  <a:pt x="207072" y="48241"/>
                </a:lnTo>
                <a:lnTo>
                  <a:pt x="170657" y="13236"/>
                </a:lnTo>
                <a:lnTo>
                  <a:pt x="130310" y="1187"/>
                </a:lnTo>
                <a:lnTo>
                  <a:pt x="114278" y="0"/>
                </a:lnTo>
                <a:close/>
              </a:path>
              <a:path w="227329" h="238125">
                <a:moveTo>
                  <a:pt x="148589" y="166676"/>
                </a:moveTo>
                <a:lnTo>
                  <a:pt x="139357" y="175626"/>
                </a:lnTo>
                <a:lnTo>
                  <a:pt x="127190" y="181004"/>
                </a:lnTo>
                <a:lnTo>
                  <a:pt x="216416" y="181004"/>
                </a:lnTo>
                <a:lnTo>
                  <a:pt x="221446" y="169272"/>
                </a:lnTo>
                <a:lnTo>
                  <a:pt x="148589" y="166676"/>
                </a:lnTo>
                <a:close/>
              </a:path>
              <a:path w="227329" h="238125">
                <a:moveTo>
                  <a:pt x="210889" y="55706"/>
                </a:moveTo>
                <a:lnTo>
                  <a:pt x="111136" y="55706"/>
                </a:lnTo>
                <a:lnTo>
                  <a:pt x="126821" y="58179"/>
                </a:lnTo>
                <a:lnTo>
                  <a:pt x="138859" y="65178"/>
                </a:lnTo>
                <a:lnTo>
                  <a:pt x="146911" y="75669"/>
                </a:lnTo>
                <a:lnTo>
                  <a:pt x="150638" y="88616"/>
                </a:lnTo>
                <a:lnTo>
                  <a:pt x="75996" y="92940"/>
                </a:lnTo>
                <a:lnTo>
                  <a:pt x="222873" y="92940"/>
                </a:lnTo>
                <a:lnTo>
                  <a:pt x="221996" y="87887"/>
                </a:lnTo>
                <a:lnTo>
                  <a:pt x="218164" y="73442"/>
                </a:lnTo>
                <a:lnTo>
                  <a:pt x="213196" y="60219"/>
                </a:lnTo>
                <a:lnTo>
                  <a:pt x="210889" y="557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53424" y="5257190"/>
            <a:ext cx="227329" cy="238125"/>
          </a:xfrm>
          <a:custGeom>
            <a:avLst/>
            <a:gdLst/>
            <a:ahLst/>
            <a:cxnLst/>
            <a:rect l="l" t="t" r="r" b="b"/>
            <a:pathLst>
              <a:path w="227329" h="238125">
                <a:moveTo>
                  <a:pt x="114291" y="0"/>
                </a:moveTo>
                <a:lnTo>
                  <a:pt x="69686" y="7972"/>
                </a:lnTo>
                <a:lnTo>
                  <a:pt x="35158" y="29983"/>
                </a:lnTo>
                <a:lnTo>
                  <a:pt x="11814" y="63018"/>
                </a:lnTo>
                <a:lnTo>
                  <a:pt x="761" y="104062"/>
                </a:lnTo>
                <a:lnTo>
                  <a:pt x="0" y="119002"/>
                </a:lnTo>
                <a:lnTo>
                  <a:pt x="860" y="135860"/>
                </a:lnTo>
                <a:lnTo>
                  <a:pt x="13035" y="179233"/>
                </a:lnTo>
                <a:lnTo>
                  <a:pt x="37684" y="211230"/>
                </a:lnTo>
                <a:lnTo>
                  <a:pt x="72343" y="231110"/>
                </a:lnTo>
                <a:lnTo>
                  <a:pt x="114546" y="238135"/>
                </a:lnTo>
                <a:lnTo>
                  <a:pt x="128468" y="237476"/>
                </a:lnTo>
                <a:lnTo>
                  <a:pt x="167623" y="227431"/>
                </a:lnTo>
                <a:lnTo>
                  <a:pt x="199889" y="204873"/>
                </a:lnTo>
                <a:lnTo>
                  <a:pt x="216384" y="181004"/>
                </a:lnTo>
                <a:lnTo>
                  <a:pt x="127197" y="181004"/>
                </a:lnTo>
                <a:lnTo>
                  <a:pt x="109443" y="179952"/>
                </a:lnTo>
                <a:lnTo>
                  <a:pt x="95838" y="175388"/>
                </a:lnTo>
                <a:lnTo>
                  <a:pt x="85962" y="167741"/>
                </a:lnTo>
                <a:lnTo>
                  <a:pt x="79397" y="157441"/>
                </a:lnTo>
                <a:lnTo>
                  <a:pt x="75721" y="144918"/>
                </a:lnTo>
                <a:lnTo>
                  <a:pt x="226872" y="138317"/>
                </a:lnTo>
                <a:lnTo>
                  <a:pt x="226338" y="120348"/>
                </a:lnTo>
                <a:lnTo>
                  <a:pt x="224723" y="103530"/>
                </a:lnTo>
                <a:lnTo>
                  <a:pt x="222886" y="92940"/>
                </a:lnTo>
                <a:lnTo>
                  <a:pt x="76009" y="92940"/>
                </a:lnTo>
                <a:lnTo>
                  <a:pt x="80029" y="78013"/>
                </a:lnTo>
                <a:lnTo>
                  <a:pt x="87282" y="66659"/>
                </a:lnTo>
                <a:lnTo>
                  <a:pt x="97682" y="59137"/>
                </a:lnTo>
                <a:lnTo>
                  <a:pt x="111146" y="55706"/>
                </a:lnTo>
                <a:lnTo>
                  <a:pt x="210901" y="55706"/>
                </a:lnTo>
                <a:lnTo>
                  <a:pt x="207085" y="48241"/>
                </a:lnTo>
                <a:lnTo>
                  <a:pt x="170670" y="13236"/>
                </a:lnTo>
                <a:lnTo>
                  <a:pt x="130322" y="1187"/>
                </a:lnTo>
                <a:lnTo>
                  <a:pt x="114291" y="0"/>
                </a:lnTo>
                <a:close/>
              </a:path>
              <a:path w="227329" h="238125">
                <a:moveTo>
                  <a:pt x="148602" y="166676"/>
                </a:moveTo>
                <a:lnTo>
                  <a:pt x="139366" y="175626"/>
                </a:lnTo>
                <a:lnTo>
                  <a:pt x="127197" y="181004"/>
                </a:lnTo>
                <a:lnTo>
                  <a:pt x="216384" y="181004"/>
                </a:lnTo>
                <a:lnTo>
                  <a:pt x="221444" y="169278"/>
                </a:lnTo>
                <a:lnTo>
                  <a:pt x="148602" y="166676"/>
                </a:lnTo>
                <a:close/>
              </a:path>
              <a:path w="227329" h="238125">
                <a:moveTo>
                  <a:pt x="210901" y="55706"/>
                </a:moveTo>
                <a:lnTo>
                  <a:pt x="111146" y="55706"/>
                </a:lnTo>
                <a:lnTo>
                  <a:pt x="126827" y="58179"/>
                </a:lnTo>
                <a:lnTo>
                  <a:pt x="138866" y="65178"/>
                </a:lnTo>
                <a:lnTo>
                  <a:pt x="146920" y="75668"/>
                </a:lnTo>
                <a:lnTo>
                  <a:pt x="150651" y="88615"/>
                </a:lnTo>
                <a:lnTo>
                  <a:pt x="76009" y="92940"/>
                </a:lnTo>
                <a:lnTo>
                  <a:pt x="222886" y="92940"/>
                </a:lnTo>
                <a:lnTo>
                  <a:pt x="222009" y="87887"/>
                </a:lnTo>
                <a:lnTo>
                  <a:pt x="218177" y="73442"/>
                </a:lnTo>
                <a:lnTo>
                  <a:pt x="213208" y="60219"/>
                </a:lnTo>
                <a:lnTo>
                  <a:pt x="210901" y="557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888236" y="5257165"/>
            <a:ext cx="223520" cy="305435"/>
          </a:xfrm>
          <a:custGeom>
            <a:avLst/>
            <a:gdLst/>
            <a:ahLst/>
            <a:cxnLst/>
            <a:rect l="l" t="t" r="r" b="b"/>
            <a:pathLst>
              <a:path w="223520" h="305435">
                <a:moveTo>
                  <a:pt x="75996" y="5623"/>
                </a:moveTo>
                <a:lnTo>
                  <a:pt x="0" y="5623"/>
                </a:lnTo>
                <a:lnTo>
                  <a:pt x="0" y="305089"/>
                </a:lnTo>
                <a:lnTo>
                  <a:pt x="78270" y="305089"/>
                </a:lnTo>
                <a:lnTo>
                  <a:pt x="78270" y="207528"/>
                </a:lnTo>
                <a:lnTo>
                  <a:pt x="200011" y="207528"/>
                </a:lnTo>
                <a:lnTo>
                  <a:pt x="206919" y="196833"/>
                </a:lnTo>
                <a:lnTo>
                  <a:pt x="212752" y="184291"/>
                </a:lnTo>
                <a:lnTo>
                  <a:pt x="216152" y="174008"/>
                </a:lnTo>
                <a:lnTo>
                  <a:pt x="116834" y="174008"/>
                </a:lnTo>
                <a:lnTo>
                  <a:pt x="100361" y="171537"/>
                </a:lnTo>
                <a:lnTo>
                  <a:pt x="77689" y="140180"/>
                </a:lnTo>
                <a:lnTo>
                  <a:pt x="75996" y="119060"/>
                </a:lnTo>
                <a:lnTo>
                  <a:pt x="76769" y="103233"/>
                </a:lnTo>
                <a:lnTo>
                  <a:pt x="79589" y="88458"/>
                </a:lnTo>
                <a:lnTo>
                  <a:pt x="85212" y="76042"/>
                </a:lnTo>
                <a:lnTo>
                  <a:pt x="94392" y="67296"/>
                </a:lnTo>
                <a:lnTo>
                  <a:pt x="107884" y="63528"/>
                </a:lnTo>
                <a:lnTo>
                  <a:pt x="213085" y="63528"/>
                </a:lnTo>
                <a:lnTo>
                  <a:pt x="209406" y="53629"/>
                </a:lnTo>
                <a:lnTo>
                  <a:pt x="203160" y="41071"/>
                </a:lnTo>
                <a:lnTo>
                  <a:pt x="195723" y="29804"/>
                </a:lnTo>
                <a:lnTo>
                  <a:pt x="192188" y="25806"/>
                </a:lnTo>
                <a:lnTo>
                  <a:pt x="79400" y="25806"/>
                </a:lnTo>
                <a:lnTo>
                  <a:pt x="75996" y="5623"/>
                </a:lnTo>
                <a:close/>
              </a:path>
              <a:path w="223520" h="305435">
                <a:moveTo>
                  <a:pt x="200011" y="207528"/>
                </a:moveTo>
                <a:lnTo>
                  <a:pt x="79400" y="207528"/>
                </a:lnTo>
                <a:lnTo>
                  <a:pt x="87231" y="217978"/>
                </a:lnTo>
                <a:lnTo>
                  <a:pt x="97077" y="226422"/>
                </a:lnTo>
                <a:lnTo>
                  <a:pt x="108572" y="232702"/>
                </a:lnTo>
                <a:lnTo>
                  <a:pt x="121352" y="236664"/>
                </a:lnTo>
                <a:lnTo>
                  <a:pt x="135053" y="238153"/>
                </a:lnTo>
                <a:lnTo>
                  <a:pt x="152071" y="236764"/>
                </a:lnTo>
                <a:lnTo>
                  <a:pt x="190507" y="218236"/>
                </a:lnTo>
                <a:lnTo>
                  <a:pt x="200011" y="207528"/>
                </a:lnTo>
                <a:close/>
              </a:path>
              <a:path w="223520" h="305435">
                <a:moveTo>
                  <a:pt x="213085" y="63528"/>
                </a:moveTo>
                <a:lnTo>
                  <a:pt x="107884" y="63528"/>
                </a:lnTo>
                <a:lnTo>
                  <a:pt x="122793" y="66358"/>
                </a:lnTo>
                <a:lnTo>
                  <a:pt x="133281" y="74109"/>
                </a:lnTo>
                <a:lnTo>
                  <a:pt x="140038" y="85571"/>
                </a:lnTo>
                <a:lnTo>
                  <a:pt x="143757" y="99537"/>
                </a:lnTo>
                <a:lnTo>
                  <a:pt x="145128" y="114799"/>
                </a:lnTo>
                <a:lnTo>
                  <a:pt x="144382" y="131191"/>
                </a:lnTo>
                <a:lnTo>
                  <a:pt x="141720" y="146359"/>
                </a:lnTo>
                <a:lnTo>
                  <a:pt x="136601" y="159253"/>
                </a:lnTo>
                <a:lnTo>
                  <a:pt x="128486" y="168819"/>
                </a:lnTo>
                <a:lnTo>
                  <a:pt x="116834" y="174008"/>
                </a:lnTo>
                <a:lnTo>
                  <a:pt x="216152" y="174008"/>
                </a:lnTo>
                <a:lnTo>
                  <a:pt x="217176" y="170910"/>
                </a:lnTo>
                <a:lnTo>
                  <a:pt x="220322" y="156982"/>
                </a:lnTo>
                <a:lnTo>
                  <a:pt x="222321" y="142799"/>
                </a:lnTo>
                <a:lnTo>
                  <a:pt x="223302" y="128652"/>
                </a:lnTo>
                <a:lnTo>
                  <a:pt x="222786" y="112697"/>
                </a:lnTo>
                <a:lnTo>
                  <a:pt x="221153" y="97013"/>
                </a:lnTo>
                <a:lnTo>
                  <a:pt x="218389" y="81804"/>
                </a:lnTo>
                <a:lnTo>
                  <a:pt x="214478" y="67275"/>
                </a:lnTo>
                <a:lnTo>
                  <a:pt x="213085" y="63528"/>
                </a:lnTo>
                <a:close/>
              </a:path>
              <a:path w="223520" h="305435">
                <a:moveTo>
                  <a:pt x="140185" y="0"/>
                </a:moveTo>
                <a:lnTo>
                  <a:pt x="94371" y="11005"/>
                </a:lnTo>
                <a:lnTo>
                  <a:pt x="79400" y="25806"/>
                </a:lnTo>
                <a:lnTo>
                  <a:pt x="192188" y="25806"/>
                </a:lnTo>
                <a:lnTo>
                  <a:pt x="153789" y="1743"/>
                </a:lnTo>
                <a:lnTo>
                  <a:pt x="1401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071998" y="5504020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28227" y="34410"/>
                </a:moveTo>
                <a:lnTo>
                  <a:pt x="11360" y="34410"/>
                </a:lnTo>
                <a:lnTo>
                  <a:pt x="17226" y="37572"/>
                </a:lnTo>
                <a:lnTo>
                  <a:pt x="28227" y="34410"/>
                </a:lnTo>
                <a:close/>
              </a:path>
              <a:path w="39370" h="38100">
                <a:moveTo>
                  <a:pt x="11318" y="34387"/>
                </a:moveTo>
                <a:close/>
              </a:path>
              <a:path w="39370" h="38100">
                <a:moveTo>
                  <a:pt x="29998" y="33901"/>
                </a:moveTo>
                <a:lnTo>
                  <a:pt x="28227" y="34410"/>
                </a:lnTo>
                <a:lnTo>
                  <a:pt x="29489" y="34410"/>
                </a:lnTo>
                <a:lnTo>
                  <a:pt x="29998" y="33901"/>
                </a:lnTo>
                <a:close/>
              </a:path>
              <a:path w="39370" h="38100">
                <a:moveTo>
                  <a:pt x="10158" y="2699"/>
                </a:moveTo>
                <a:lnTo>
                  <a:pt x="9796" y="2762"/>
                </a:lnTo>
                <a:lnTo>
                  <a:pt x="1309" y="11565"/>
                </a:lnTo>
                <a:lnTo>
                  <a:pt x="0" y="18522"/>
                </a:lnTo>
                <a:lnTo>
                  <a:pt x="4934" y="30946"/>
                </a:lnTo>
                <a:lnTo>
                  <a:pt x="11318" y="34387"/>
                </a:lnTo>
                <a:lnTo>
                  <a:pt x="4533" y="27603"/>
                </a:lnTo>
                <a:lnTo>
                  <a:pt x="4533" y="8324"/>
                </a:lnTo>
                <a:lnTo>
                  <a:pt x="10158" y="2699"/>
                </a:lnTo>
                <a:close/>
              </a:path>
              <a:path w="39370" h="38100">
                <a:moveTo>
                  <a:pt x="34542" y="29356"/>
                </a:moveTo>
                <a:lnTo>
                  <a:pt x="29998" y="33901"/>
                </a:lnTo>
                <a:lnTo>
                  <a:pt x="31640" y="33429"/>
                </a:lnTo>
                <a:lnTo>
                  <a:pt x="34542" y="29356"/>
                </a:lnTo>
                <a:close/>
              </a:path>
              <a:path w="39370" h="38100">
                <a:moveTo>
                  <a:pt x="27228" y="7181"/>
                </a:moveTo>
                <a:lnTo>
                  <a:pt x="12471" y="7181"/>
                </a:lnTo>
                <a:lnTo>
                  <a:pt x="12471" y="29876"/>
                </a:lnTo>
                <a:lnTo>
                  <a:pt x="15875" y="29876"/>
                </a:lnTo>
                <a:lnTo>
                  <a:pt x="15875" y="19665"/>
                </a:lnTo>
                <a:lnTo>
                  <a:pt x="27228" y="19665"/>
                </a:lnTo>
                <a:lnTo>
                  <a:pt x="29489" y="17392"/>
                </a:lnTo>
                <a:lnTo>
                  <a:pt x="15875" y="17392"/>
                </a:lnTo>
                <a:lnTo>
                  <a:pt x="15875" y="9454"/>
                </a:lnTo>
                <a:lnTo>
                  <a:pt x="29489" y="9454"/>
                </a:lnTo>
                <a:lnTo>
                  <a:pt x="27228" y="7181"/>
                </a:lnTo>
                <a:close/>
              </a:path>
              <a:path w="39370" h="38100">
                <a:moveTo>
                  <a:pt x="23825" y="19665"/>
                </a:moveTo>
                <a:lnTo>
                  <a:pt x="20408" y="19665"/>
                </a:lnTo>
                <a:lnTo>
                  <a:pt x="26085" y="29876"/>
                </a:lnTo>
                <a:lnTo>
                  <a:pt x="30619" y="29876"/>
                </a:lnTo>
                <a:lnTo>
                  <a:pt x="23825" y="19665"/>
                </a:lnTo>
                <a:close/>
              </a:path>
              <a:path w="39370" h="38100">
                <a:moveTo>
                  <a:pt x="36296" y="26896"/>
                </a:moveTo>
                <a:lnTo>
                  <a:pt x="34542" y="29356"/>
                </a:lnTo>
                <a:lnTo>
                  <a:pt x="36296" y="27603"/>
                </a:lnTo>
                <a:lnTo>
                  <a:pt x="36296" y="26896"/>
                </a:lnTo>
                <a:close/>
              </a:path>
              <a:path w="39370" h="38100">
                <a:moveTo>
                  <a:pt x="36296" y="10754"/>
                </a:moveTo>
                <a:lnTo>
                  <a:pt x="36296" y="26896"/>
                </a:lnTo>
                <a:lnTo>
                  <a:pt x="39126" y="22925"/>
                </a:lnTo>
                <a:lnTo>
                  <a:pt x="36296" y="10754"/>
                </a:lnTo>
                <a:close/>
              </a:path>
              <a:path w="39370" h="38100">
                <a:moveTo>
                  <a:pt x="29489" y="9454"/>
                </a:moveTo>
                <a:lnTo>
                  <a:pt x="23825" y="9454"/>
                </a:lnTo>
                <a:lnTo>
                  <a:pt x="26085" y="10585"/>
                </a:lnTo>
                <a:lnTo>
                  <a:pt x="26085" y="16262"/>
                </a:lnTo>
                <a:lnTo>
                  <a:pt x="22682" y="17392"/>
                </a:lnTo>
                <a:lnTo>
                  <a:pt x="29489" y="17392"/>
                </a:lnTo>
                <a:lnTo>
                  <a:pt x="29489" y="9454"/>
                </a:lnTo>
                <a:close/>
              </a:path>
              <a:path w="39370" h="38100">
                <a:moveTo>
                  <a:pt x="35560" y="7588"/>
                </a:moveTo>
                <a:lnTo>
                  <a:pt x="36296" y="10754"/>
                </a:lnTo>
                <a:lnTo>
                  <a:pt x="36296" y="8324"/>
                </a:lnTo>
                <a:lnTo>
                  <a:pt x="35560" y="7588"/>
                </a:lnTo>
                <a:close/>
              </a:path>
              <a:path w="39370" h="38100">
                <a:moveTo>
                  <a:pt x="35192" y="7220"/>
                </a:moveTo>
                <a:lnTo>
                  <a:pt x="35560" y="7588"/>
                </a:lnTo>
                <a:lnTo>
                  <a:pt x="35192" y="7220"/>
                </a:lnTo>
                <a:close/>
              </a:path>
              <a:path w="39370" h="38100">
                <a:moveTo>
                  <a:pt x="29489" y="1517"/>
                </a:moveTo>
                <a:lnTo>
                  <a:pt x="27705" y="1517"/>
                </a:lnTo>
                <a:lnTo>
                  <a:pt x="35192" y="7220"/>
                </a:lnTo>
                <a:lnTo>
                  <a:pt x="29489" y="1517"/>
                </a:lnTo>
                <a:close/>
              </a:path>
              <a:path w="39370" h="38100">
                <a:moveTo>
                  <a:pt x="16970" y="1517"/>
                </a:moveTo>
                <a:lnTo>
                  <a:pt x="11341" y="1517"/>
                </a:lnTo>
                <a:lnTo>
                  <a:pt x="10158" y="2699"/>
                </a:lnTo>
                <a:lnTo>
                  <a:pt x="16970" y="1517"/>
                </a:lnTo>
                <a:close/>
              </a:path>
              <a:path w="39370" h="38100">
                <a:moveTo>
                  <a:pt x="25713" y="0"/>
                </a:moveTo>
                <a:lnTo>
                  <a:pt x="16970" y="1517"/>
                </a:lnTo>
                <a:lnTo>
                  <a:pt x="27705" y="1517"/>
                </a:lnTo>
                <a:lnTo>
                  <a:pt x="2571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4632" y="4257040"/>
            <a:ext cx="875652" cy="3047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75996" y="4790108"/>
            <a:ext cx="914400" cy="73218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089352" y="4011421"/>
            <a:ext cx="548495" cy="56159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11505" y="5748020"/>
            <a:ext cx="944981" cy="6170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611881" y="4431567"/>
            <a:ext cx="1152144" cy="12899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996973" y="3922903"/>
            <a:ext cx="382002" cy="38186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364193" y="4017924"/>
            <a:ext cx="24200" cy="19166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987570" y="4011929"/>
            <a:ext cx="27551" cy="20364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142185" y="4309071"/>
            <a:ext cx="91414" cy="518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015121" y="4187558"/>
            <a:ext cx="349072" cy="12151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015121" y="3913187"/>
            <a:ext cx="349072" cy="12677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016902" y="3916240"/>
            <a:ext cx="342265" cy="300355"/>
          </a:xfrm>
          <a:custGeom>
            <a:avLst/>
            <a:gdLst/>
            <a:ahLst/>
            <a:cxnLst/>
            <a:rect l="l" t="t" r="r" b="b"/>
            <a:pathLst>
              <a:path w="342264" h="300354">
                <a:moveTo>
                  <a:pt x="171056" y="0"/>
                </a:moveTo>
                <a:lnTo>
                  <a:pt x="163182" y="6654"/>
                </a:lnTo>
                <a:lnTo>
                  <a:pt x="139928" y="179539"/>
                </a:lnTo>
                <a:lnTo>
                  <a:pt x="1803" y="286143"/>
                </a:lnTo>
                <a:lnTo>
                  <a:pt x="0" y="296265"/>
                </a:lnTo>
                <a:lnTo>
                  <a:pt x="9715" y="299758"/>
                </a:lnTo>
                <a:lnTo>
                  <a:pt x="171056" y="233464"/>
                </a:lnTo>
                <a:lnTo>
                  <a:pt x="272052" y="233464"/>
                </a:lnTo>
                <a:lnTo>
                  <a:pt x="202183" y="179539"/>
                </a:lnTo>
                <a:lnTo>
                  <a:pt x="178930" y="6692"/>
                </a:lnTo>
                <a:lnTo>
                  <a:pt x="171056" y="0"/>
                </a:lnTo>
                <a:close/>
              </a:path>
              <a:path w="342264" h="300354">
                <a:moveTo>
                  <a:pt x="272052" y="233464"/>
                </a:moveTo>
                <a:lnTo>
                  <a:pt x="171056" y="233464"/>
                </a:lnTo>
                <a:lnTo>
                  <a:pt x="332333" y="299732"/>
                </a:lnTo>
                <a:lnTo>
                  <a:pt x="342099" y="296265"/>
                </a:lnTo>
                <a:lnTo>
                  <a:pt x="340309" y="286143"/>
                </a:lnTo>
                <a:lnTo>
                  <a:pt x="272052" y="23346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017370" y="3916921"/>
            <a:ext cx="341630" cy="297815"/>
          </a:xfrm>
          <a:custGeom>
            <a:avLst/>
            <a:gdLst/>
            <a:ahLst/>
            <a:cxnLst/>
            <a:rect l="l" t="t" r="r" b="b"/>
            <a:pathLst>
              <a:path w="341630" h="297814">
                <a:moveTo>
                  <a:pt x="141312" y="179933"/>
                </a:moveTo>
                <a:lnTo>
                  <a:pt x="2311" y="287223"/>
                </a:lnTo>
                <a:lnTo>
                  <a:pt x="0" y="295033"/>
                </a:lnTo>
                <a:lnTo>
                  <a:pt x="241" y="295452"/>
                </a:lnTo>
                <a:lnTo>
                  <a:pt x="8166" y="297370"/>
                </a:lnTo>
                <a:lnTo>
                  <a:pt x="167436" y="231914"/>
                </a:lnTo>
                <a:lnTo>
                  <a:pt x="168694" y="200355"/>
                </a:lnTo>
                <a:lnTo>
                  <a:pt x="226297" y="200355"/>
                </a:lnTo>
                <a:lnTo>
                  <a:pt x="217332" y="193433"/>
                </a:lnTo>
                <a:lnTo>
                  <a:pt x="168478" y="193433"/>
                </a:lnTo>
                <a:lnTo>
                  <a:pt x="141312" y="179933"/>
                </a:lnTo>
                <a:close/>
              </a:path>
              <a:path w="341630" h="297814">
                <a:moveTo>
                  <a:pt x="226297" y="200355"/>
                </a:moveTo>
                <a:lnTo>
                  <a:pt x="168694" y="200355"/>
                </a:lnTo>
                <a:lnTo>
                  <a:pt x="170586" y="230631"/>
                </a:lnTo>
                <a:lnTo>
                  <a:pt x="333006" y="297370"/>
                </a:lnTo>
                <a:lnTo>
                  <a:pt x="340925" y="295452"/>
                </a:lnTo>
                <a:lnTo>
                  <a:pt x="341160" y="295033"/>
                </a:lnTo>
                <a:lnTo>
                  <a:pt x="338874" y="287273"/>
                </a:lnTo>
                <a:lnTo>
                  <a:pt x="226297" y="200355"/>
                </a:lnTo>
                <a:close/>
              </a:path>
              <a:path w="341630" h="297814">
                <a:moveTo>
                  <a:pt x="170827" y="0"/>
                </a:moveTo>
                <a:lnTo>
                  <a:pt x="170332" y="0"/>
                </a:lnTo>
                <a:lnTo>
                  <a:pt x="164731" y="5905"/>
                </a:lnTo>
                <a:lnTo>
                  <a:pt x="141770" y="176555"/>
                </a:lnTo>
                <a:lnTo>
                  <a:pt x="168478" y="193433"/>
                </a:lnTo>
                <a:lnTo>
                  <a:pt x="172694" y="193433"/>
                </a:lnTo>
                <a:lnTo>
                  <a:pt x="199313" y="176199"/>
                </a:lnTo>
                <a:lnTo>
                  <a:pt x="176441" y="5905"/>
                </a:lnTo>
                <a:lnTo>
                  <a:pt x="170827" y="0"/>
                </a:lnTo>
                <a:close/>
              </a:path>
              <a:path w="341630" h="297814">
                <a:moveTo>
                  <a:pt x="199847" y="179933"/>
                </a:moveTo>
                <a:lnTo>
                  <a:pt x="172694" y="193433"/>
                </a:lnTo>
                <a:lnTo>
                  <a:pt x="217332" y="193433"/>
                </a:lnTo>
                <a:lnTo>
                  <a:pt x="199847" y="17993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159139" y="3916921"/>
            <a:ext cx="28562" cy="19343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159139" y="3921554"/>
            <a:ext cx="24765" cy="176530"/>
          </a:xfrm>
          <a:custGeom>
            <a:avLst/>
            <a:gdLst/>
            <a:ahLst/>
            <a:cxnLst/>
            <a:rect l="l" t="t" r="r" b="b"/>
            <a:pathLst>
              <a:path w="24764" h="176529">
                <a:moveTo>
                  <a:pt x="24168" y="0"/>
                </a:moveTo>
                <a:lnTo>
                  <a:pt x="22961" y="1272"/>
                </a:lnTo>
                <a:lnTo>
                  <a:pt x="0" y="171934"/>
                </a:lnTo>
                <a:lnTo>
                  <a:pt x="6718" y="176177"/>
                </a:lnTo>
                <a:lnTo>
                  <a:pt x="6878" y="173367"/>
                </a:lnTo>
                <a:lnTo>
                  <a:pt x="7919" y="159486"/>
                </a:lnTo>
                <a:lnTo>
                  <a:pt x="8376" y="154336"/>
                </a:lnTo>
                <a:lnTo>
                  <a:pt x="9249" y="145300"/>
                </a:lnTo>
                <a:lnTo>
                  <a:pt x="11959" y="118307"/>
                </a:lnTo>
                <a:lnTo>
                  <a:pt x="24168" y="0"/>
                </a:lnTo>
                <a:close/>
              </a:path>
            </a:pathLst>
          </a:custGeom>
          <a:solidFill>
            <a:srgbClr val="D9DB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188205" y="3916922"/>
            <a:ext cx="28575" cy="193675"/>
          </a:xfrm>
          <a:custGeom>
            <a:avLst/>
            <a:gdLst/>
            <a:ahLst/>
            <a:cxnLst/>
            <a:rect l="l" t="t" r="r" b="b"/>
            <a:pathLst>
              <a:path w="28575" h="193675">
                <a:moveTo>
                  <a:pt x="0" y="0"/>
                </a:moveTo>
                <a:lnTo>
                  <a:pt x="1866" y="193433"/>
                </a:lnTo>
                <a:lnTo>
                  <a:pt x="28562" y="176555"/>
                </a:lnTo>
                <a:lnTo>
                  <a:pt x="5613" y="5905"/>
                </a:lnTo>
                <a:lnTo>
                  <a:pt x="0" y="0"/>
                </a:lnTo>
                <a:close/>
              </a:path>
            </a:pathLst>
          </a:custGeom>
          <a:solidFill>
            <a:srgbClr val="888A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188210" y="3916921"/>
            <a:ext cx="28562" cy="19343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017617" y="4117282"/>
            <a:ext cx="168910" cy="97155"/>
          </a:xfrm>
          <a:custGeom>
            <a:avLst/>
            <a:gdLst/>
            <a:ahLst/>
            <a:cxnLst/>
            <a:rect l="l" t="t" r="r" b="b"/>
            <a:pathLst>
              <a:path w="168910" h="97154">
                <a:moveTo>
                  <a:pt x="168452" y="0"/>
                </a:moveTo>
                <a:lnTo>
                  <a:pt x="0" y="95097"/>
                </a:lnTo>
                <a:lnTo>
                  <a:pt x="7912" y="97002"/>
                </a:lnTo>
                <a:lnTo>
                  <a:pt x="167182" y="31559"/>
                </a:lnTo>
                <a:lnTo>
                  <a:pt x="168452" y="0"/>
                </a:lnTo>
                <a:close/>
              </a:path>
            </a:pathLst>
          </a:custGeom>
          <a:solidFill>
            <a:srgbClr val="4F4F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017610" y="4117276"/>
            <a:ext cx="168452" cy="9701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189839" y="4117289"/>
            <a:ext cx="168910" cy="97155"/>
          </a:xfrm>
          <a:custGeom>
            <a:avLst/>
            <a:gdLst/>
            <a:ahLst/>
            <a:cxnLst/>
            <a:rect l="l" t="t" r="r" b="b"/>
            <a:pathLst>
              <a:path w="168910" h="97154">
                <a:moveTo>
                  <a:pt x="0" y="0"/>
                </a:moveTo>
                <a:lnTo>
                  <a:pt x="1270" y="31546"/>
                </a:lnTo>
                <a:lnTo>
                  <a:pt x="160540" y="97002"/>
                </a:lnTo>
                <a:lnTo>
                  <a:pt x="168452" y="95097"/>
                </a:lnTo>
                <a:lnTo>
                  <a:pt x="0" y="0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189835" y="4117276"/>
            <a:ext cx="168452" cy="9701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017369" y="4098937"/>
            <a:ext cx="166585" cy="11301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019179" y="4098937"/>
            <a:ext cx="146050" cy="107314"/>
          </a:xfrm>
          <a:custGeom>
            <a:avLst/>
            <a:gdLst/>
            <a:ahLst/>
            <a:cxnLst/>
            <a:rect l="l" t="t" r="r" b="b"/>
            <a:pathLst>
              <a:path w="146050" h="107314">
                <a:moveTo>
                  <a:pt x="136810" y="0"/>
                </a:moveTo>
                <a:lnTo>
                  <a:pt x="501" y="105194"/>
                </a:lnTo>
                <a:lnTo>
                  <a:pt x="0" y="106891"/>
                </a:lnTo>
                <a:lnTo>
                  <a:pt x="120251" y="20029"/>
                </a:lnTo>
                <a:lnTo>
                  <a:pt x="127866" y="14607"/>
                </a:lnTo>
                <a:lnTo>
                  <a:pt x="132489" y="11372"/>
                </a:lnTo>
                <a:lnTo>
                  <a:pt x="144267" y="4644"/>
                </a:lnTo>
                <a:lnTo>
                  <a:pt x="145657" y="4644"/>
                </a:lnTo>
                <a:lnTo>
                  <a:pt x="136810" y="0"/>
                </a:lnTo>
                <a:close/>
              </a:path>
              <a:path w="146050" h="107314">
                <a:moveTo>
                  <a:pt x="145657" y="4644"/>
                </a:moveTo>
                <a:lnTo>
                  <a:pt x="144267" y="4644"/>
                </a:lnTo>
                <a:lnTo>
                  <a:pt x="145888" y="4765"/>
                </a:lnTo>
                <a:lnTo>
                  <a:pt x="145657" y="4644"/>
                </a:lnTo>
                <a:close/>
              </a:path>
            </a:pathLst>
          </a:custGeom>
          <a:solidFill>
            <a:srgbClr val="D9DB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191956" y="4098937"/>
            <a:ext cx="166585" cy="11301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210834" y="4098937"/>
            <a:ext cx="146050" cy="107314"/>
          </a:xfrm>
          <a:custGeom>
            <a:avLst/>
            <a:gdLst/>
            <a:ahLst/>
            <a:cxnLst/>
            <a:rect l="l" t="t" r="r" b="b"/>
            <a:pathLst>
              <a:path w="146050" h="107314">
                <a:moveTo>
                  <a:pt x="15093" y="4644"/>
                </a:moveTo>
                <a:lnTo>
                  <a:pt x="1625" y="4644"/>
                </a:lnTo>
                <a:lnTo>
                  <a:pt x="13405" y="11372"/>
                </a:lnTo>
                <a:lnTo>
                  <a:pt x="18029" y="14607"/>
                </a:lnTo>
                <a:lnTo>
                  <a:pt x="25645" y="20030"/>
                </a:lnTo>
                <a:lnTo>
                  <a:pt x="145897" y="106898"/>
                </a:lnTo>
                <a:lnTo>
                  <a:pt x="145396" y="105206"/>
                </a:lnTo>
                <a:lnTo>
                  <a:pt x="15093" y="4644"/>
                </a:lnTo>
                <a:close/>
              </a:path>
              <a:path w="146050" h="107314">
                <a:moveTo>
                  <a:pt x="9074" y="0"/>
                </a:moveTo>
                <a:lnTo>
                  <a:pt x="0" y="4766"/>
                </a:lnTo>
                <a:lnTo>
                  <a:pt x="1625" y="4644"/>
                </a:lnTo>
                <a:lnTo>
                  <a:pt x="15093" y="4644"/>
                </a:lnTo>
                <a:lnTo>
                  <a:pt x="9074" y="0"/>
                </a:lnTo>
                <a:close/>
              </a:path>
            </a:pathLst>
          </a:custGeom>
          <a:solidFill>
            <a:srgbClr val="D9DB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016899" y="3916235"/>
            <a:ext cx="342099" cy="29977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977364" y="3899915"/>
            <a:ext cx="424421" cy="213829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974299" y="3899915"/>
            <a:ext cx="427270" cy="364236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345308" y="398336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874" y="0"/>
                </a:moveTo>
                <a:lnTo>
                  <a:pt x="1116" y="0"/>
                </a:lnTo>
              </a:path>
            </a:pathLst>
          </a:custGeom>
          <a:ln w="3175">
            <a:solidFill>
              <a:srgbClr val="7476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036025" y="4243857"/>
            <a:ext cx="309511" cy="8371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972132" y="3897922"/>
            <a:ext cx="431647" cy="43166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170657" y="3062338"/>
            <a:ext cx="281444" cy="39547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170657" y="3072320"/>
            <a:ext cx="265582" cy="373418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396094" y="3093732"/>
            <a:ext cx="56006" cy="81013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889263" y="3062338"/>
            <a:ext cx="281393" cy="393585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89263" y="3062338"/>
            <a:ext cx="281393" cy="39547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905075" y="3072320"/>
            <a:ext cx="265582" cy="373418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889263" y="3093732"/>
            <a:ext cx="55905" cy="81013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755806" y="2883270"/>
            <a:ext cx="681022" cy="763765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170746" y="2901594"/>
            <a:ext cx="358406" cy="669163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170746" y="2883124"/>
            <a:ext cx="415290" cy="763905"/>
          </a:xfrm>
          <a:custGeom>
            <a:avLst/>
            <a:gdLst/>
            <a:ahLst/>
            <a:cxnLst/>
            <a:rect l="l" t="t" r="r" b="b"/>
            <a:pathLst>
              <a:path w="415290" h="763904">
                <a:moveTo>
                  <a:pt x="129882" y="0"/>
                </a:moveTo>
                <a:lnTo>
                  <a:pt x="127393" y="253"/>
                </a:lnTo>
                <a:lnTo>
                  <a:pt x="125666" y="520"/>
                </a:lnTo>
                <a:lnTo>
                  <a:pt x="122770" y="927"/>
                </a:lnTo>
                <a:lnTo>
                  <a:pt x="105638" y="6972"/>
                </a:lnTo>
                <a:lnTo>
                  <a:pt x="128072" y="14085"/>
                </a:lnTo>
                <a:lnTo>
                  <a:pt x="150125" y="22232"/>
                </a:lnTo>
                <a:lnTo>
                  <a:pt x="192754" y="41652"/>
                </a:lnTo>
                <a:lnTo>
                  <a:pt x="232860" y="65285"/>
                </a:lnTo>
                <a:lnTo>
                  <a:pt x="269777" y="93183"/>
                </a:lnTo>
                <a:lnTo>
                  <a:pt x="302841" y="125399"/>
                </a:lnTo>
                <a:lnTo>
                  <a:pt x="331384" y="161986"/>
                </a:lnTo>
                <a:lnTo>
                  <a:pt x="354743" y="202997"/>
                </a:lnTo>
                <a:lnTo>
                  <a:pt x="372252" y="248484"/>
                </a:lnTo>
                <a:lnTo>
                  <a:pt x="383245" y="298500"/>
                </a:lnTo>
                <a:lnTo>
                  <a:pt x="387057" y="353098"/>
                </a:lnTo>
                <a:lnTo>
                  <a:pt x="385814" y="382130"/>
                </a:lnTo>
                <a:lnTo>
                  <a:pt x="376129" y="438517"/>
                </a:lnTo>
                <a:lnTo>
                  <a:pt x="357427" y="492037"/>
                </a:lnTo>
                <a:lnTo>
                  <a:pt x="330404" y="541935"/>
                </a:lnTo>
                <a:lnTo>
                  <a:pt x="295756" y="587454"/>
                </a:lnTo>
                <a:lnTo>
                  <a:pt x="254181" y="627839"/>
                </a:lnTo>
                <a:lnTo>
                  <a:pt x="206375" y="662334"/>
                </a:lnTo>
                <a:lnTo>
                  <a:pt x="153034" y="690183"/>
                </a:lnTo>
                <a:lnTo>
                  <a:pt x="94854" y="710629"/>
                </a:lnTo>
                <a:lnTo>
                  <a:pt x="32533" y="722918"/>
                </a:lnTo>
                <a:lnTo>
                  <a:pt x="38" y="725766"/>
                </a:lnTo>
                <a:lnTo>
                  <a:pt x="0" y="763904"/>
                </a:lnTo>
                <a:lnTo>
                  <a:pt x="58471" y="759226"/>
                </a:lnTo>
                <a:lnTo>
                  <a:pt x="117192" y="745488"/>
                </a:lnTo>
                <a:lnTo>
                  <a:pt x="174655" y="723140"/>
                </a:lnTo>
                <a:lnTo>
                  <a:pt x="229351" y="692629"/>
                </a:lnTo>
                <a:lnTo>
                  <a:pt x="279771" y="654404"/>
                </a:lnTo>
                <a:lnTo>
                  <a:pt x="324407" y="608911"/>
                </a:lnTo>
                <a:lnTo>
                  <a:pt x="361749" y="556600"/>
                </a:lnTo>
                <a:lnTo>
                  <a:pt x="390291" y="497917"/>
                </a:lnTo>
                <a:lnTo>
                  <a:pt x="408522" y="433312"/>
                </a:lnTo>
                <a:lnTo>
                  <a:pt x="414934" y="363232"/>
                </a:lnTo>
                <a:lnTo>
                  <a:pt x="413978" y="332778"/>
                </a:lnTo>
                <a:lnTo>
                  <a:pt x="406569" y="276364"/>
                </a:lnTo>
                <a:lnTo>
                  <a:pt x="392349" y="225705"/>
                </a:lnTo>
                <a:lnTo>
                  <a:pt x="371946" y="180515"/>
                </a:lnTo>
                <a:lnTo>
                  <a:pt x="345985" y="140509"/>
                </a:lnTo>
                <a:lnTo>
                  <a:pt x="315092" y="105401"/>
                </a:lnTo>
                <a:lnTo>
                  <a:pt x="279893" y="74907"/>
                </a:lnTo>
                <a:lnTo>
                  <a:pt x="241014" y="48739"/>
                </a:lnTo>
                <a:lnTo>
                  <a:pt x="199081" y="26614"/>
                </a:lnTo>
                <a:lnTo>
                  <a:pt x="154721" y="8245"/>
                </a:lnTo>
                <a:lnTo>
                  <a:pt x="131825" y="380"/>
                </a:lnTo>
                <a:lnTo>
                  <a:pt x="129882" y="0"/>
                </a:lnTo>
                <a:close/>
              </a:path>
            </a:pathLst>
          </a:custGeom>
          <a:solidFill>
            <a:srgbClr val="D5DD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260763" y="2890100"/>
            <a:ext cx="297052" cy="346138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9170961" y="3225850"/>
            <a:ext cx="386854" cy="383108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784031" y="2890202"/>
            <a:ext cx="386765" cy="718680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812301" y="2901683"/>
            <a:ext cx="358495" cy="66907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811968" y="2883535"/>
            <a:ext cx="773864" cy="763498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9283357" y="2906395"/>
            <a:ext cx="99860" cy="29933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385909" y="2918079"/>
            <a:ext cx="67957" cy="68173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385909" y="2918079"/>
            <a:ext cx="67957" cy="68173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9424339" y="2987065"/>
            <a:ext cx="73050" cy="52324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9424339" y="2987065"/>
            <a:ext cx="73050" cy="52324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496514" y="3001848"/>
            <a:ext cx="37439" cy="95415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494558" y="3074720"/>
            <a:ext cx="55156" cy="87566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9494558" y="3074720"/>
            <a:ext cx="55156" cy="87566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9558528" y="3149612"/>
            <a:ext cx="23578" cy="111772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9558528" y="3149612"/>
            <a:ext cx="15379" cy="111772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9527916" y="3232188"/>
            <a:ext cx="21530" cy="111086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9532442" y="3232188"/>
            <a:ext cx="17003" cy="111086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9505695" y="3329114"/>
            <a:ext cx="70357" cy="90220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9505695" y="3329114"/>
            <a:ext cx="70357" cy="90220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9474454" y="3353689"/>
            <a:ext cx="29695" cy="103924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9474454" y="3353689"/>
            <a:ext cx="29514" cy="103924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9371139" y="3456901"/>
            <a:ext cx="61404" cy="88760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9371139" y="3456901"/>
            <a:ext cx="61404" cy="88760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9412935" y="3469436"/>
            <a:ext cx="97358" cy="52438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9239415" y="3530777"/>
            <a:ext cx="89446" cy="67119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9239415" y="3530777"/>
            <a:ext cx="89446" cy="67119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9293555" y="3567341"/>
            <a:ext cx="113614" cy="22617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9293555" y="3567341"/>
            <a:ext cx="113614" cy="18542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9173209" y="3606165"/>
            <a:ext cx="126847" cy="24531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9173209" y="3606165"/>
            <a:ext cx="126847" cy="16052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9412935" y="3469436"/>
            <a:ext cx="97358" cy="52438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9496514" y="3001848"/>
            <a:ext cx="37439" cy="95415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958618" y="2906395"/>
            <a:ext cx="99860" cy="29933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958618" y="2906395"/>
            <a:ext cx="99860" cy="29933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888018" y="2918079"/>
            <a:ext cx="67957" cy="68173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888018" y="2918079"/>
            <a:ext cx="67957" cy="68173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844470" y="2987065"/>
            <a:ext cx="73037" cy="52324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844470" y="2987065"/>
            <a:ext cx="73037" cy="52324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807894" y="3001848"/>
            <a:ext cx="37465" cy="95415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807894" y="3001848"/>
            <a:ext cx="37465" cy="95415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791626" y="3074771"/>
            <a:ext cx="55879" cy="87160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791626" y="3074771"/>
            <a:ext cx="55879" cy="87160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761363" y="3149612"/>
            <a:ext cx="21969" cy="111772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768295" y="3149612"/>
            <a:ext cx="15036" cy="111772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792516" y="3232188"/>
            <a:ext cx="21480" cy="111086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792516" y="3232188"/>
            <a:ext cx="16927" cy="111086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765844" y="3329114"/>
            <a:ext cx="70345" cy="90220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837407" y="3353689"/>
            <a:ext cx="29999" cy="103924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837879" y="3353689"/>
            <a:ext cx="29527" cy="103924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909329" y="3456901"/>
            <a:ext cx="61379" cy="88760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909329" y="3456901"/>
            <a:ext cx="61379" cy="88760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831554" y="3469436"/>
            <a:ext cx="97637" cy="51917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831554" y="3469436"/>
            <a:ext cx="97637" cy="51917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012949" y="3530777"/>
            <a:ext cx="89509" cy="67119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012949" y="3530777"/>
            <a:ext cx="89509" cy="67119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934653" y="3567341"/>
            <a:ext cx="113601" cy="22651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934653" y="3567341"/>
            <a:ext cx="113601" cy="18542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041841" y="3606165"/>
            <a:ext cx="126784" cy="24508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041841" y="3606165"/>
            <a:ext cx="126784" cy="16052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765844" y="3329114"/>
            <a:ext cx="70345" cy="90220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765389" y="2889596"/>
            <a:ext cx="792774" cy="733019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170961" y="3281921"/>
            <a:ext cx="201142" cy="164503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966886" y="3115424"/>
            <a:ext cx="439877" cy="301751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9172137" y="3344108"/>
            <a:ext cx="200025" cy="74295"/>
          </a:xfrm>
          <a:custGeom>
            <a:avLst/>
            <a:gdLst/>
            <a:ahLst/>
            <a:cxnLst/>
            <a:rect l="l" t="t" r="r" b="b"/>
            <a:pathLst>
              <a:path w="200025" h="74295">
                <a:moveTo>
                  <a:pt x="199872" y="0"/>
                </a:moveTo>
                <a:lnTo>
                  <a:pt x="0" y="0"/>
                </a:lnTo>
                <a:lnTo>
                  <a:pt x="0" y="74028"/>
                </a:lnTo>
                <a:lnTo>
                  <a:pt x="5587" y="67170"/>
                </a:lnTo>
                <a:lnTo>
                  <a:pt x="189407" y="8509"/>
                </a:lnTo>
                <a:lnTo>
                  <a:pt x="199872" y="0"/>
                </a:lnTo>
                <a:close/>
              </a:path>
            </a:pathLst>
          </a:custGeom>
          <a:solidFill>
            <a:srgbClr val="6D74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9172137" y="3344105"/>
            <a:ext cx="200025" cy="74295"/>
          </a:xfrm>
          <a:custGeom>
            <a:avLst/>
            <a:gdLst/>
            <a:ahLst/>
            <a:cxnLst/>
            <a:rect l="l" t="t" r="r" b="b"/>
            <a:pathLst>
              <a:path w="200025" h="74295">
                <a:moveTo>
                  <a:pt x="199872" y="0"/>
                </a:moveTo>
                <a:lnTo>
                  <a:pt x="189407" y="8508"/>
                </a:lnTo>
                <a:lnTo>
                  <a:pt x="5588" y="67170"/>
                </a:lnTo>
                <a:lnTo>
                  <a:pt x="0" y="74028"/>
                </a:lnTo>
                <a:lnTo>
                  <a:pt x="44712" y="65637"/>
                </a:lnTo>
                <a:lnTo>
                  <a:pt x="96273" y="53599"/>
                </a:lnTo>
                <a:lnTo>
                  <a:pt x="150159" y="39110"/>
                </a:lnTo>
                <a:lnTo>
                  <a:pt x="186724" y="24621"/>
                </a:lnTo>
                <a:lnTo>
                  <a:pt x="199529" y="1422"/>
                </a:lnTo>
                <a:lnTo>
                  <a:pt x="199872" y="0"/>
                </a:lnTo>
                <a:close/>
              </a:path>
            </a:pathLst>
          </a:custGeom>
          <a:solidFill>
            <a:srgbClr val="D7E1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969371" y="3255111"/>
            <a:ext cx="99060" cy="68580"/>
          </a:xfrm>
          <a:custGeom>
            <a:avLst/>
            <a:gdLst/>
            <a:ahLst/>
            <a:cxnLst/>
            <a:rect l="l" t="t" r="r" b="b"/>
            <a:pathLst>
              <a:path w="99059" h="68579">
                <a:moveTo>
                  <a:pt x="98882" y="0"/>
                </a:moveTo>
                <a:lnTo>
                  <a:pt x="13309" y="54940"/>
                </a:lnTo>
                <a:lnTo>
                  <a:pt x="0" y="68135"/>
                </a:lnTo>
                <a:lnTo>
                  <a:pt x="98882" y="68135"/>
                </a:lnTo>
                <a:lnTo>
                  <a:pt x="98882" y="0"/>
                </a:lnTo>
                <a:close/>
              </a:path>
            </a:pathLst>
          </a:custGeom>
          <a:solidFill>
            <a:srgbClr val="D7E1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968240" y="3255111"/>
            <a:ext cx="100330" cy="68580"/>
          </a:xfrm>
          <a:custGeom>
            <a:avLst/>
            <a:gdLst/>
            <a:ahLst/>
            <a:cxnLst/>
            <a:rect l="l" t="t" r="r" b="b"/>
            <a:pathLst>
              <a:path w="100329" h="68579">
                <a:moveTo>
                  <a:pt x="100012" y="0"/>
                </a:moveTo>
                <a:lnTo>
                  <a:pt x="0" y="0"/>
                </a:lnTo>
                <a:lnTo>
                  <a:pt x="47" y="4892"/>
                </a:lnTo>
                <a:lnTo>
                  <a:pt x="700" y="50210"/>
                </a:lnTo>
                <a:lnTo>
                  <a:pt x="1130" y="68135"/>
                </a:lnTo>
                <a:lnTo>
                  <a:pt x="14439" y="54940"/>
                </a:lnTo>
                <a:lnTo>
                  <a:pt x="100012" y="0"/>
                </a:lnTo>
                <a:close/>
              </a:path>
            </a:pathLst>
          </a:custGeom>
          <a:solidFill>
            <a:srgbClr val="6D74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070376" y="3324538"/>
            <a:ext cx="99695" cy="93980"/>
          </a:xfrm>
          <a:custGeom>
            <a:avLst/>
            <a:gdLst/>
            <a:ahLst/>
            <a:cxnLst/>
            <a:rect l="l" t="t" r="r" b="b"/>
            <a:pathLst>
              <a:path w="99695" h="93979">
                <a:moveTo>
                  <a:pt x="99694" y="0"/>
                </a:moveTo>
                <a:lnTo>
                  <a:pt x="93129" y="7747"/>
                </a:lnTo>
                <a:lnTo>
                  <a:pt x="0" y="72059"/>
                </a:lnTo>
                <a:lnTo>
                  <a:pt x="13730" y="75589"/>
                </a:lnTo>
                <a:lnTo>
                  <a:pt x="55150" y="85290"/>
                </a:lnTo>
                <a:lnTo>
                  <a:pt x="98463" y="93522"/>
                </a:lnTo>
                <a:lnTo>
                  <a:pt x="99694" y="93700"/>
                </a:lnTo>
                <a:lnTo>
                  <a:pt x="99694" y="0"/>
                </a:lnTo>
                <a:close/>
              </a:path>
            </a:pathLst>
          </a:custGeom>
          <a:solidFill>
            <a:srgbClr val="D7E1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070376" y="3324538"/>
            <a:ext cx="99695" cy="72390"/>
          </a:xfrm>
          <a:custGeom>
            <a:avLst/>
            <a:gdLst/>
            <a:ahLst/>
            <a:cxnLst/>
            <a:rect l="l" t="t" r="r" b="b"/>
            <a:pathLst>
              <a:path w="99695" h="72389">
                <a:moveTo>
                  <a:pt x="99694" y="0"/>
                </a:moveTo>
                <a:lnTo>
                  <a:pt x="0" y="0"/>
                </a:lnTo>
                <a:lnTo>
                  <a:pt x="0" y="72059"/>
                </a:lnTo>
                <a:lnTo>
                  <a:pt x="93129" y="7747"/>
                </a:lnTo>
                <a:lnTo>
                  <a:pt x="99694" y="0"/>
                </a:lnTo>
                <a:close/>
              </a:path>
            </a:pathLst>
          </a:custGeom>
          <a:solidFill>
            <a:srgbClr val="6D74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88078" y="3346344"/>
            <a:ext cx="80645" cy="24765"/>
          </a:xfrm>
          <a:custGeom>
            <a:avLst/>
            <a:gdLst/>
            <a:ahLst/>
            <a:cxnLst/>
            <a:rect l="l" t="t" r="r" b="b"/>
            <a:pathLst>
              <a:path w="80645" h="24764">
                <a:moveTo>
                  <a:pt x="80289" y="0"/>
                </a:moveTo>
                <a:lnTo>
                  <a:pt x="73596" y="5994"/>
                </a:lnTo>
                <a:lnTo>
                  <a:pt x="1866" y="18389"/>
                </a:lnTo>
                <a:lnTo>
                  <a:pt x="0" y="24714"/>
                </a:lnTo>
                <a:lnTo>
                  <a:pt x="80289" y="24714"/>
                </a:lnTo>
                <a:lnTo>
                  <a:pt x="80289" y="0"/>
                </a:lnTo>
                <a:close/>
              </a:path>
            </a:pathLst>
          </a:custGeom>
          <a:solidFill>
            <a:srgbClr val="D7E1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972225" y="3346339"/>
            <a:ext cx="96520" cy="24765"/>
          </a:xfrm>
          <a:custGeom>
            <a:avLst/>
            <a:gdLst/>
            <a:ahLst/>
            <a:cxnLst/>
            <a:rect l="l" t="t" r="r" b="b"/>
            <a:pathLst>
              <a:path w="96520" h="24764">
                <a:moveTo>
                  <a:pt x="96139" y="0"/>
                </a:moveTo>
                <a:lnTo>
                  <a:pt x="0" y="0"/>
                </a:lnTo>
                <a:lnTo>
                  <a:pt x="1016" y="3654"/>
                </a:lnTo>
                <a:lnTo>
                  <a:pt x="6707" y="15647"/>
                </a:lnTo>
                <a:lnTo>
                  <a:pt x="15189" y="24498"/>
                </a:lnTo>
                <a:lnTo>
                  <a:pt x="15443" y="24714"/>
                </a:lnTo>
                <a:lnTo>
                  <a:pt x="15849" y="24714"/>
                </a:lnTo>
                <a:lnTo>
                  <a:pt x="17716" y="18389"/>
                </a:lnTo>
                <a:lnTo>
                  <a:pt x="89446" y="5994"/>
                </a:lnTo>
                <a:lnTo>
                  <a:pt x="96139" y="0"/>
                </a:lnTo>
                <a:close/>
              </a:path>
            </a:pathLst>
          </a:custGeom>
          <a:solidFill>
            <a:srgbClr val="6D74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8967672" y="3205454"/>
            <a:ext cx="202565" cy="48895"/>
          </a:xfrm>
          <a:custGeom>
            <a:avLst/>
            <a:gdLst/>
            <a:ahLst/>
            <a:cxnLst/>
            <a:rect l="l" t="t" r="r" b="b"/>
            <a:pathLst>
              <a:path w="202565" h="48895">
                <a:moveTo>
                  <a:pt x="202399" y="0"/>
                </a:moveTo>
                <a:lnTo>
                  <a:pt x="0" y="0"/>
                </a:lnTo>
                <a:lnTo>
                  <a:pt x="571" y="48323"/>
                </a:lnTo>
                <a:lnTo>
                  <a:pt x="11315" y="39560"/>
                </a:lnTo>
                <a:lnTo>
                  <a:pt x="198742" y="4140"/>
                </a:lnTo>
                <a:lnTo>
                  <a:pt x="202399" y="0"/>
                </a:lnTo>
                <a:close/>
              </a:path>
            </a:pathLst>
          </a:custGeom>
          <a:solidFill>
            <a:srgbClr val="6D74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8968237" y="3205449"/>
            <a:ext cx="201930" cy="48895"/>
          </a:xfrm>
          <a:custGeom>
            <a:avLst/>
            <a:gdLst/>
            <a:ahLst/>
            <a:cxnLst/>
            <a:rect l="l" t="t" r="r" b="b"/>
            <a:pathLst>
              <a:path w="201929" h="48895">
                <a:moveTo>
                  <a:pt x="201841" y="0"/>
                </a:moveTo>
                <a:lnTo>
                  <a:pt x="198183" y="4140"/>
                </a:lnTo>
                <a:lnTo>
                  <a:pt x="10756" y="39560"/>
                </a:lnTo>
                <a:lnTo>
                  <a:pt x="0" y="48336"/>
                </a:lnTo>
                <a:lnTo>
                  <a:pt x="201841" y="48336"/>
                </a:lnTo>
                <a:lnTo>
                  <a:pt x="201841" y="0"/>
                </a:lnTo>
                <a:close/>
              </a:path>
            </a:pathLst>
          </a:custGeom>
          <a:solidFill>
            <a:srgbClr val="D7E1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172135" y="3114299"/>
            <a:ext cx="101600" cy="71120"/>
          </a:xfrm>
          <a:custGeom>
            <a:avLst/>
            <a:gdLst/>
            <a:ahLst/>
            <a:cxnLst/>
            <a:rect l="l" t="t" r="r" b="b"/>
            <a:pathLst>
              <a:path w="101600" h="71119">
                <a:moveTo>
                  <a:pt x="101041" y="0"/>
                </a:moveTo>
                <a:lnTo>
                  <a:pt x="92684" y="9474"/>
                </a:lnTo>
                <a:lnTo>
                  <a:pt x="8242" y="62852"/>
                </a:lnTo>
                <a:lnTo>
                  <a:pt x="0" y="70688"/>
                </a:lnTo>
                <a:lnTo>
                  <a:pt x="101041" y="70688"/>
                </a:lnTo>
                <a:lnTo>
                  <a:pt x="101041" y="0"/>
                </a:lnTo>
                <a:close/>
              </a:path>
            </a:pathLst>
          </a:custGeom>
          <a:solidFill>
            <a:srgbClr val="D7E1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172129" y="3114292"/>
            <a:ext cx="101600" cy="71120"/>
          </a:xfrm>
          <a:custGeom>
            <a:avLst/>
            <a:gdLst/>
            <a:ahLst/>
            <a:cxnLst/>
            <a:rect l="l" t="t" r="r" b="b"/>
            <a:pathLst>
              <a:path w="101600" h="71119">
                <a:moveTo>
                  <a:pt x="101053" y="0"/>
                </a:moveTo>
                <a:lnTo>
                  <a:pt x="0" y="0"/>
                </a:lnTo>
                <a:lnTo>
                  <a:pt x="0" y="70700"/>
                </a:lnTo>
                <a:lnTo>
                  <a:pt x="8254" y="62865"/>
                </a:lnTo>
                <a:lnTo>
                  <a:pt x="92697" y="9486"/>
                </a:lnTo>
                <a:lnTo>
                  <a:pt x="101053" y="0"/>
                </a:lnTo>
                <a:close/>
              </a:path>
            </a:pathLst>
          </a:custGeom>
          <a:solidFill>
            <a:srgbClr val="6D74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8967678" y="3167042"/>
            <a:ext cx="202565" cy="37465"/>
          </a:xfrm>
          <a:custGeom>
            <a:avLst/>
            <a:gdLst/>
            <a:ahLst/>
            <a:cxnLst/>
            <a:rect l="l" t="t" r="r" b="b"/>
            <a:pathLst>
              <a:path w="202565" h="37464">
                <a:moveTo>
                  <a:pt x="202399" y="0"/>
                </a:moveTo>
                <a:lnTo>
                  <a:pt x="197154" y="4927"/>
                </a:lnTo>
                <a:lnTo>
                  <a:pt x="0" y="36956"/>
                </a:lnTo>
                <a:lnTo>
                  <a:pt x="202399" y="36956"/>
                </a:lnTo>
                <a:lnTo>
                  <a:pt x="202399" y="0"/>
                </a:lnTo>
                <a:close/>
              </a:path>
            </a:pathLst>
          </a:custGeom>
          <a:solidFill>
            <a:srgbClr val="D7E1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8967284" y="3167042"/>
            <a:ext cx="203200" cy="37465"/>
          </a:xfrm>
          <a:custGeom>
            <a:avLst/>
            <a:gdLst/>
            <a:ahLst/>
            <a:cxnLst/>
            <a:rect l="l" t="t" r="r" b="b"/>
            <a:pathLst>
              <a:path w="203200" h="37464">
                <a:moveTo>
                  <a:pt x="202793" y="0"/>
                </a:moveTo>
                <a:lnTo>
                  <a:pt x="0" y="0"/>
                </a:lnTo>
                <a:lnTo>
                  <a:pt x="355" y="35839"/>
                </a:lnTo>
                <a:lnTo>
                  <a:pt x="393" y="36956"/>
                </a:lnTo>
                <a:lnTo>
                  <a:pt x="197548" y="4927"/>
                </a:lnTo>
                <a:lnTo>
                  <a:pt x="202793" y="0"/>
                </a:lnTo>
                <a:close/>
              </a:path>
            </a:pathLst>
          </a:custGeom>
          <a:solidFill>
            <a:srgbClr val="6D74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8966296" y="3114291"/>
            <a:ext cx="203835" cy="51435"/>
          </a:xfrm>
          <a:custGeom>
            <a:avLst/>
            <a:gdLst/>
            <a:ahLst/>
            <a:cxnLst/>
            <a:rect l="l" t="t" r="r" b="b"/>
            <a:pathLst>
              <a:path w="203834" h="51435">
                <a:moveTo>
                  <a:pt x="203784" y="0"/>
                </a:moveTo>
                <a:lnTo>
                  <a:pt x="199097" y="5194"/>
                </a:lnTo>
                <a:lnTo>
                  <a:pt x="3162" y="46075"/>
                </a:lnTo>
                <a:lnTo>
                  <a:pt x="0" y="51409"/>
                </a:lnTo>
                <a:lnTo>
                  <a:pt x="203784" y="51409"/>
                </a:lnTo>
                <a:lnTo>
                  <a:pt x="203784" y="0"/>
                </a:lnTo>
                <a:close/>
              </a:path>
            </a:pathLst>
          </a:custGeom>
          <a:solidFill>
            <a:srgbClr val="D7E1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934908" y="3114294"/>
            <a:ext cx="235585" cy="51435"/>
          </a:xfrm>
          <a:custGeom>
            <a:avLst/>
            <a:gdLst/>
            <a:ahLst/>
            <a:cxnLst/>
            <a:rect l="l" t="t" r="r" b="b"/>
            <a:pathLst>
              <a:path w="235584" h="51435">
                <a:moveTo>
                  <a:pt x="235165" y="0"/>
                </a:moveTo>
                <a:lnTo>
                  <a:pt x="0" y="0"/>
                </a:lnTo>
                <a:lnTo>
                  <a:pt x="990" y="1701"/>
                </a:lnTo>
                <a:lnTo>
                  <a:pt x="31038" y="50863"/>
                </a:lnTo>
                <a:lnTo>
                  <a:pt x="31381" y="51396"/>
                </a:lnTo>
                <a:lnTo>
                  <a:pt x="34544" y="46075"/>
                </a:lnTo>
                <a:lnTo>
                  <a:pt x="230479" y="5194"/>
                </a:lnTo>
                <a:lnTo>
                  <a:pt x="235165" y="0"/>
                </a:lnTo>
                <a:close/>
              </a:path>
            </a:pathLst>
          </a:custGeom>
          <a:solidFill>
            <a:srgbClr val="6D74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9275082" y="3186200"/>
            <a:ext cx="101600" cy="67945"/>
          </a:xfrm>
          <a:custGeom>
            <a:avLst/>
            <a:gdLst/>
            <a:ahLst/>
            <a:cxnLst/>
            <a:rect l="l" t="t" r="r" b="b"/>
            <a:pathLst>
              <a:path w="101600" h="67945">
                <a:moveTo>
                  <a:pt x="101079" y="0"/>
                </a:moveTo>
                <a:lnTo>
                  <a:pt x="0" y="0"/>
                </a:lnTo>
                <a:lnTo>
                  <a:pt x="0" y="67322"/>
                </a:lnTo>
                <a:lnTo>
                  <a:pt x="9817" y="59156"/>
                </a:lnTo>
                <a:lnTo>
                  <a:pt x="88544" y="13144"/>
                </a:lnTo>
                <a:lnTo>
                  <a:pt x="101079" y="0"/>
                </a:lnTo>
                <a:close/>
              </a:path>
            </a:pathLst>
          </a:custGeom>
          <a:solidFill>
            <a:srgbClr val="6D74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9275082" y="3186205"/>
            <a:ext cx="101600" cy="67310"/>
          </a:xfrm>
          <a:custGeom>
            <a:avLst/>
            <a:gdLst/>
            <a:ahLst/>
            <a:cxnLst/>
            <a:rect l="l" t="t" r="r" b="b"/>
            <a:pathLst>
              <a:path w="101600" h="67310">
                <a:moveTo>
                  <a:pt x="101066" y="0"/>
                </a:moveTo>
                <a:lnTo>
                  <a:pt x="88544" y="13144"/>
                </a:lnTo>
                <a:lnTo>
                  <a:pt x="9817" y="59156"/>
                </a:lnTo>
                <a:lnTo>
                  <a:pt x="0" y="67322"/>
                </a:lnTo>
                <a:lnTo>
                  <a:pt x="100317" y="67322"/>
                </a:lnTo>
                <a:lnTo>
                  <a:pt x="101066" y="0"/>
                </a:lnTo>
                <a:close/>
              </a:path>
            </a:pathLst>
          </a:custGeom>
          <a:solidFill>
            <a:srgbClr val="D7E1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9275085" y="3138827"/>
            <a:ext cx="117475" cy="24130"/>
          </a:xfrm>
          <a:custGeom>
            <a:avLst/>
            <a:gdLst/>
            <a:ahLst/>
            <a:cxnLst/>
            <a:rect l="l" t="t" r="r" b="b"/>
            <a:pathLst>
              <a:path w="117475" h="24130">
                <a:moveTo>
                  <a:pt x="117309" y="0"/>
                </a:moveTo>
                <a:lnTo>
                  <a:pt x="0" y="0"/>
                </a:lnTo>
                <a:lnTo>
                  <a:pt x="0" y="23787"/>
                </a:lnTo>
                <a:lnTo>
                  <a:pt x="6083" y="19227"/>
                </a:lnTo>
                <a:lnTo>
                  <a:pt x="106337" y="6159"/>
                </a:lnTo>
                <a:lnTo>
                  <a:pt x="117309" y="0"/>
                </a:lnTo>
                <a:close/>
              </a:path>
            </a:pathLst>
          </a:custGeom>
          <a:solidFill>
            <a:srgbClr val="6D74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9275074" y="3138820"/>
            <a:ext cx="117475" cy="24130"/>
          </a:xfrm>
          <a:custGeom>
            <a:avLst/>
            <a:gdLst/>
            <a:ahLst/>
            <a:cxnLst/>
            <a:rect l="l" t="t" r="r" b="b"/>
            <a:pathLst>
              <a:path w="117475" h="24130">
                <a:moveTo>
                  <a:pt x="117322" y="0"/>
                </a:moveTo>
                <a:lnTo>
                  <a:pt x="106349" y="6172"/>
                </a:lnTo>
                <a:lnTo>
                  <a:pt x="6096" y="19240"/>
                </a:lnTo>
                <a:lnTo>
                  <a:pt x="0" y="23787"/>
                </a:lnTo>
                <a:lnTo>
                  <a:pt x="102870" y="23787"/>
                </a:lnTo>
                <a:lnTo>
                  <a:pt x="116306" y="1714"/>
                </a:lnTo>
                <a:lnTo>
                  <a:pt x="117322" y="0"/>
                </a:lnTo>
                <a:close/>
              </a:path>
            </a:pathLst>
          </a:custGeom>
          <a:solidFill>
            <a:srgbClr val="D7E1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172137" y="3306052"/>
            <a:ext cx="202565" cy="36830"/>
          </a:xfrm>
          <a:custGeom>
            <a:avLst/>
            <a:gdLst/>
            <a:ahLst/>
            <a:cxnLst/>
            <a:rect l="l" t="t" r="r" b="b"/>
            <a:pathLst>
              <a:path w="202565" h="36829">
                <a:moveTo>
                  <a:pt x="202501" y="0"/>
                </a:moveTo>
                <a:lnTo>
                  <a:pt x="0" y="0"/>
                </a:lnTo>
                <a:lnTo>
                  <a:pt x="0" y="36601"/>
                </a:lnTo>
                <a:lnTo>
                  <a:pt x="5727" y="31343"/>
                </a:lnTo>
                <a:lnTo>
                  <a:pt x="192049" y="7505"/>
                </a:lnTo>
                <a:lnTo>
                  <a:pt x="202501" y="0"/>
                </a:lnTo>
                <a:close/>
              </a:path>
            </a:pathLst>
          </a:custGeom>
          <a:solidFill>
            <a:srgbClr val="6D74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9172133" y="3306056"/>
            <a:ext cx="202565" cy="36830"/>
          </a:xfrm>
          <a:custGeom>
            <a:avLst/>
            <a:gdLst/>
            <a:ahLst/>
            <a:cxnLst/>
            <a:rect l="l" t="t" r="r" b="b"/>
            <a:pathLst>
              <a:path w="202565" h="36829">
                <a:moveTo>
                  <a:pt x="202514" y="0"/>
                </a:moveTo>
                <a:lnTo>
                  <a:pt x="192049" y="7505"/>
                </a:lnTo>
                <a:lnTo>
                  <a:pt x="5727" y="31343"/>
                </a:lnTo>
                <a:lnTo>
                  <a:pt x="0" y="36588"/>
                </a:lnTo>
                <a:lnTo>
                  <a:pt x="200126" y="36588"/>
                </a:lnTo>
                <a:lnTo>
                  <a:pt x="200279" y="35712"/>
                </a:lnTo>
                <a:lnTo>
                  <a:pt x="201371" y="30099"/>
                </a:lnTo>
                <a:lnTo>
                  <a:pt x="201993" y="23774"/>
                </a:lnTo>
                <a:lnTo>
                  <a:pt x="202196" y="16281"/>
                </a:lnTo>
                <a:lnTo>
                  <a:pt x="202514" y="1079"/>
                </a:lnTo>
                <a:lnTo>
                  <a:pt x="202514" y="0"/>
                </a:lnTo>
                <a:close/>
              </a:path>
            </a:pathLst>
          </a:custGeom>
          <a:solidFill>
            <a:srgbClr val="D7E1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9172137" y="3255111"/>
            <a:ext cx="203835" cy="49530"/>
          </a:xfrm>
          <a:custGeom>
            <a:avLst/>
            <a:gdLst/>
            <a:ahLst/>
            <a:cxnLst/>
            <a:rect l="l" t="t" r="r" b="b"/>
            <a:pathLst>
              <a:path w="203834" h="49529">
                <a:moveTo>
                  <a:pt x="203263" y="0"/>
                </a:moveTo>
                <a:lnTo>
                  <a:pt x="0" y="0"/>
                </a:lnTo>
                <a:lnTo>
                  <a:pt x="0" y="48983"/>
                </a:lnTo>
                <a:lnTo>
                  <a:pt x="6756" y="42697"/>
                </a:lnTo>
                <a:lnTo>
                  <a:pt x="196951" y="6007"/>
                </a:lnTo>
                <a:lnTo>
                  <a:pt x="203263" y="0"/>
                </a:lnTo>
                <a:close/>
              </a:path>
            </a:pathLst>
          </a:custGeom>
          <a:solidFill>
            <a:srgbClr val="6D74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172130" y="3255115"/>
            <a:ext cx="203835" cy="49530"/>
          </a:xfrm>
          <a:custGeom>
            <a:avLst/>
            <a:gdLst/>
            <a:ahLst/>
            <a:cxnLst/>
            <a:rect l="l" t="t" r="r" b="b"/>
            <a:pathLst>
              <a:path w="203834" h="49529">
                <a:moveTo>
                  <a:pt x="203263" y="0"/>
                </a:moveTo>
                <a:lnTo>
                  <a:pt x="196964" y="6007"/>
                </a:lnTo>
                <a:lnTo>
                  <a:pt x="6769" y="42697"/>
                </a:lnTo>
                <a:lnTo>
                  <a:pt x="0" y="48983"/>
                </a:lnTo>
                <a:lnTo>
                  <a:pt x="202552" y="48983"/>
                </a:lnTo>
                <a:lnTo>
                  <a:pt x="203039" y="16095"/>
                </a:lnTo>
                <a:lnTo>
                  <a:pt x="203164" y="6007"/>
                </a:lnTo>
                <a:lnTo>
                  <a:pt x="203263" y="0"/>
                </a:lnTo>
                <a:close/>
              </a:path>
            </a:pathLst>
          </a:custGeom>
          <a:solidFill>
            <a:srgbClr val="D7E1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172131" y="3208421"/>
            <a:ext cx="101600" cy="25400"/>
          </a:xfrm>
          <a:custGeom>
            <a:avLst/>
            <a:gdLst/>
            <a:ahLst/>
            <a:cxnLst/>
            <a:rect l="l" t="t" r="r" b="b"/>
            <a:pathLst>
              <a:path w="101600" h="25400">
                <a:moveTo>
                  <a:pt x="101041" y="0"/>
                </a:moveTo>
                <a:lnTo>
                  <a:pt x="0" y="0"/>
                </a:lnTo>
                <a:lnTo>
                  <a:pt x="0" y="25044"/>
                </a:lnTo>
                <a:lnTo>
                  <a:pt x="7073" y="18796"/>
                </a:lnTo>
                <a:lnTo>
                  <a:pt x="95707" y="4546"/>
                </a:lnTo>
                <a:lnTo>
                  <a:pt x="101041" y="0"/>
                </a:lnTo>
                <a:close/>
              </a:path>
            </a:pathLst>
          </a:custGeom>
          <a:solidFill>
            <a:srgbClr val="6D74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172127" y="3208418"/>
            <a:ext cx="101600" cy="25400"/>
          </a:xfrm>
          <a:custGeom>
            <a:avLst/>
            <a:gdLst/>
            <a:ahLst/>
            <a:cxnLst/>
            <a:rect l="l" t="t" r="r" b="b"/>
            <a:pathLst>
              <a:path w="101600" h="25400">
                <a:moveTo>
                  <a:pt x="101053" y="0"/>
                </a:moveTo>
                <a:lnTo>
                  <a:pt x="95707" y="4546"/>
                </a:lnTo>
                <a:lnTo>
                  <a:pt x="7073" y="18796"/>
                </a:lnTo>
                <a:lnTo>
                  <a:pt x="0" y="25044"/>
                </a:lnTo>
                <a:lnTo>
                  <a:pt x="101053" y="25044"/>
                </a:lnTo>
                <a:lnTo>
                  <a:pt x="101053" y="0"/>
                </a:lnTo>
                <a:close/>
              </a:path>
            </a:pathLst>
          </a:custGeom>
          <a:solidFill>
            <a:srgbClr val="D7E1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9070302" y="3277094"/>
            <a:ext cx="100330" cy="25400"/>
          </a:xfrm>
          <a:custGeom>
            <a:avLst/>
            <a:gdLst/>
            <a:ahLst/>
            <a:cxnLst/>
            <a:rect l="l" t="t" r="r" b="b"/>
            <a:pathLst>
              <a:path w="100329" h="25400">
                <a:moveTo>
                  <a:pt x="99771" y="0"/>
                </a:moveTo>
                <a:lnTo>
                  <a:pt x="95262" y="5232"/>
                </a:lnTo>
                <a:lnTo>
                  <a:pt x="4114" y="20853"/>
                </a:lnTo>
                <a:lnTo>
                  <a:pt x="0" y="24968"/>
                </a:lnTo>
                <a:lnTo>
                  <a:pt x="99771" y="24968"/>
                </a:lnTo>
                <a:lnTo>
                  <a:pt x="99771" y="0"/>
                </a:lnTo>
                <a:close/>
              </a:path>
            </a:pathLst>
          </a:custGeom>
          <a:solidFill>
            <a:srgbClr val="D7E1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9070300" y="3277094"/>
            <a:ext cx="100330" cy="25400"/>
          </a:xfrm>
          <a:custGeom>
            <a:avLst/>
            <a:gdLst/>
            <a:ahLst/>
            <a:cxnLst/>
            <a:rect l="l" t="t" r="r" b="b"/>
            <a:pathLst>
              <a:path w="100329" h="25400">
                <a:moveTo>
                  <a:pt x="99771" y="0"/>
                </a:moveTo>
                <a:lnTo>
                  <a:pt x="0" y="0"/>
                </a:lnTo>
                <a:lnTo>
                  <a:pt x="0" y="24968"/>
                </a:lnTo>
                <a:lnTo>
                  <a:pt x="4114" y="20853"/>
                </a:lnTo>
                <a:lnTo>
                  <a:pt x="95262" y="5232"/>
                </a:lnTo>
                <a:lnTo>
                  <a:pt x="99771" y="0"/>
                </a:lnTo>
                <a:close/>
              </a:path>
            </a:pathLst>
          </a:custGeom>
          <a:solidFill>
            <a:srgbClr val="6D74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9173171" y="3345205"/>
            <a:ext cx="197434" cy="71627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969375" y="3256241"/>
            <a:ext cx="97764" cy="65951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9071470" y="3325609"/>
            <a:ext cx="97459" cy="91389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973654" y="3347478"/>
            <a:ext cx="93599" cy="22466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968765" y="3206534"/>
            <a:ext cx="200164" cy="46113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9173171" y="3115436"/>
            <a:ext cx="98894" cy="68414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936850" y="3115424"/>
            <a:ext cx="232079" cy="49161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9276194" y="3187306"/>
            <a:ext cx="98831" cy="65100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9276194" y="3139960"/>
            <a:ext cx="114223" cy="21513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9173171" y="3335233"/>
            <a:ext cx="200025" cy="0"/>
          </a:xfrm>
          <a:custGeom>
            <a:avLst/>
            <a:gdLst/>
            <a:ahLst/>
            <a:cxnLst/>
            <a:rect l="l" t="t" r="r" b="b"/>
            <a:pathLst>
              <a:path w="200025">
                <a:moveTo>
                  <a:pt x="0" y="0"/>
                </a:moveTo>
                <a:lnTo>
                  <a:pt x="199577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9173171" y="3321263"/>
            <a:ext cx="200660" cy="0"/>
          </a:xfrm>
          <a:custGeom>
            <a:avLst/>
            <a:gdLst/>
            <a:ahLst/>
            <a:cxnLst/>
            <a:rect l="l" t="t" r="r" b="b"/>
            <a:pathLst>
              <a:path w="200659">
                <a:moveTo>
                  <a:pt x="0" y="0"/>
                </a:moveTo>
                <a:lnTo>
                  <a:pt x="200189" y="0"/>
                </a:lnTo>
              </a:path>
            </a:pathLst>
          </a:custGeom>
          <a:ln w="1651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9173171" y="3310468"/>
            <a:ext cx="200660" cy="0"/>
          </a:xfrm>
          <a:custGeom>
            <a:avLst/>
            <a:gdLst/>
            <a:ahLst/>
            <a:cxnLst/>
            <a:rect l="l" t="t" r="r" b="b"/>
            <a:pathLst>
              <a:path w="200659">
                <a:moveTo>
                  <a:pt x="0" y="0"/>
                </a:moveTo>
                <a:lnTo>
                  <a:pt x="200304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9173171" y="3256241"/>
            <a:ext cx="201079" cy="46748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9071381" y="3278225"/>
            <a:ext cx="97548" cy="22783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9173171" y="3209544"/>
            <a:ext cx="98894" cy="22809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968390" y="3168136"/>
            <a:ext cx="200660" cy="34925"/>
          </a:xfrm>
          <a:custGeom>
            <a:avLst/>
            <a:gdLst/>
            <a:ahLst/>
            <a:cxnLst/>
            <a:rect l="l" t="t" r="r" b="b"/>
            <a:pathLst>
              <a:path w="200659" h="34925">
                <a:moveTo>
                  <a:pt x="200532" y="0"/>
                </a:moveTo>
                <a:lnTo>
                  <a:pt x="0" y="0"/>
                </a:lnTo>
                <a:lnTo>
                  <a:pt x="224" y="21531"/>
                </a:lnTo>
                <a:lnTo>
                  <a:pt x="200532" y="34747"/>
                </a:lnTo>
                <a:lnTo>
                  <a:pt x="20053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174302" y="3346322"/>
            <a:ext cx="194868" cy="69253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276208" y="3141224"/>
            <a:ext cx="1905" cy="20320"/>
          </a:xfrm>
          <a:custGeom>
            <a:avLst/>
            <a:gdLst/>
            <a:ahLst/>
            <a:cxnLst/>
            <a:rect l="l" t="t" r="r" b="b"/>
            <a:pathLst>
              <a:path w="1904" h="20319">
                <a:moveTo>
                  <a:pt x="0" y="10159"/>
                </a:moveTo>
                <a:lnTo>
                  <a:pt x="1536" y="10159"/>
                </a:lnTo>
              </a:path>
            </a:pathLst>
          </a:custGeom>
          <a:ln w="21589">
            <a:solidFill>
              <a:srgbClr val="34496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276208" y="314058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211" y="0"/>
                </a:lnTo>
              </a:path>
            </a:pathLst>
          </a:custGeom>
          <a:ln w="3175">
            <a:solidFill>
              <a:srgbClr val="34496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173166" y="3210811"/>
            <a:ext cx="1905" cy="21590"/>
          </a:xfrm>
          <a:custGeom>
            <a:avLst/>
            <a:gdLst/>
            <a:ahLst/>
            <a:cxnLst/>
            <a:rect l="l" t="t" r="r" b="b"/>
            <a:pathLst>
              <a:path w="1904" h="21589">
                <a:moveTo>
                  <a:pt x="0" y="10794"/>
                </a:moveTo>
                <a:lnTo>
                  <a:pt x="1638" y="10794"/>
                </a:lnTo>
              </a:path>
            </a:pathLst>
          </a:custGeom>
          <a:ln w="22859">
            <a:solidFill>
              <a:srgbClr val="34496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173166" y="3210176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8894" y="0"/>
                </a:lnTo>
              </a:path>
            </a:pathLst>
          </a:custGeom>
          <a:ln w="3175">
            <a:solidFill>
              <a:srgbClr val="34496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9173985" y="3116699"/>
            <a:ext cx="0" cy="67310"/>
          </a:xfrm>
          <a:custGeom>
            <a:avLst/>
            <a:gdLst/>
            <a:ahLst/>
            <a:cxnLst/>
            <a:rect l="l" t="t" r="r" b="b"/>
            <a:pathLst>
              <a:path h="67310">
                <a:moveTo>
                  <a:pt x="0" y="0"/>
                </a:moveTo>
                <a:lnTo>
                  <a:pt x="0" y="67309"/>
                </a:lnTo>
              </a:path>
            </a:pathLst>
          </a:custGeom>
          <a:ln w="3175">
            <a:solidFill>
              <a:srgbClr val="A152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9173166" y="3116064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8894" y="0"/>
                </a:lnTo>
              </a:path>
            </a:pathLst>
          </a:custGeom>
          <a:ln w="3175">
            <a:solidFill>
              <a:srgbClr val="A152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8936856" y="3115429"/>
            <a:ext cx="232410" cy="49530"/>
          </a:xfrm>
          <a:custGeom>
            <a:avLst/>
            <a:gdLst/>
            <a:ahLst/>
            <a:cxnLst/>
            <a:rect l="l" t="t" r="r" b="b"/>
            <a:pathLst>
              <a:path w="232409" h="49530">
                <a:moveTo>
                  <a:pt x="232067" y="0"/>
                </a:moveTo>
                <a:lnTo>
                  <a:pt x="0" y="0"/>
                </a:lnTo>
                <a:lnTo>
                  <a:pt x="30022" y="49161"/>
                </a:lnTo>
                <a:lnTo>
                  <a:pt x="31800" y="49161"/>
                </a:lnTo>
                <a:lnTo>
                  <a:pt x="2946" y="1574"/>
                </a:lnTo>
                <a:lnTo>
                  <a:pt x="232067" y="1574"/>
                </a:lnTo>
                <a:lnTo>
                  <a:pt x="232067" y="0"/>
                </a:lnTo>
                <a:close/>
              </a:path>
            </a:pathLst>
          </a:custGeom>
          <a:solidFill>
            <a:srgbClr val="7D73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8968929" y="3207804"/>
            <a:ext cx="1905" cy="44450"/>
          </a:xfrm>
          <a:custGeom>
            <a:avLst/>
            <a:gdLst/>
            <a:ahLst/>
            <a:cxnLst/>
            <a:rect l="l" t="t" r="r" b="b"/>
            <a:pathLst>
              <a:path w="1904" h="44450">
                <a:moveTo>
                  <a:pt x="0" y="22225"/>
                </a:moveTo>
                <a:lnTo>
                  <a:pt x="1717" y="22225"/>
                </a:lnTo>
              </a:path>
            </a:pathLst>
          </a:custGeom>
          <a:ln w="45720">
            <a:solidFill>
              <a:srgbClr val="7D73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8968664" y="3207169"/>
            <a:ext cx="200660" cy="0"/>
          </a:xfrm>
          <a:custGeom>
            <a:avLst/>
            <a:gdLst/>
            <a:ahLst/>
            <a:cxnLst/>
            <a:rect l="l" t="t" r="r" b="b"/>
            <a:pathLst>
              <a:path w="200659">
                <a:moveTo>
                  <a:pt x="0" y="0"/>
                </a:moveTo>
                <a:lnTo>
                  <a:pt x="200258" y="0"/>
                </a:lnTo>
              </a:path>
            </a:pathLst>
          </a:custGeom>
          <a:ln w="3175">
            <a:solidFill>
              <a:srgbClr val="7D73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8970681" y="3257505"/>
            <a:ext cx="0" cy="64769"/>
          </a:xfrm>
          <a:custGeom>
            <a:avLst/>
            <a:gdLst/>
            <a:ahLst/>
            <a:cxnLst/>
            <a:rect l="l" t="t" r="r" b="b"/>
            <a:pathLst>
              <a:path h="64770">
                <a:moveTo>
                  <a:pt x="0" y="0"/>
                </a:moveTo>
                <a:lnTo>
                  <a:pt x="0" y="64769"/>
                </a:lnTo>
              </a:path>
            </a:pathLst>
          </a:custGeom>
          <a:ln w="3175">
            <a:solidFill>
              <a:srgbClr val="A057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8969276" y="3256870"/>
            <a:ext cx="98425" cy="0"/>
          </a:xfrm>
          <a:custGeom>
            <a:avLst/>
            <a:gdLst/>
            <a:ahLst/>
            <a:cxnLst/>
            <a:rect l="l" t="t" r="r" b="b"/>
            <a:pathLst>
              <a:path w="98425">
                <a:moveTo>
                  <a:pt x="0" y="0"/>
                </a:moveTo>
                <a:lnTo>
                  <a:pt x="97856" y="0"/>
                </a:lnTo>
              </a:path>
            </a:pathLst>
          </a:custGeom>
          <a:ln w="3175">
            <a:solidFill>
              <a:srgbClr val="A057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9276977" y="3188567"/>
            <a:ext cx="0" cy="63500"/>
          </a:xfrm>
          <a:custGeom>
            <a:avLst/>
            <a:gdLst/>
            <a:ahLst/>
            <a:cxnLst/>
            <a:rect l="l" t="t" r="r" b="b"/>
            <a:pathLst>
              <a:path h="63500">
                <a:moveTo>
                  <a:pt x="0" y="0"/>
                </a:moveTo>
                <a:lnTo>
                  <a:pt x="0" y="63500"/>
                </a:lnTo>
              </a:path>
            </a:pathLst>
          </a:custGeom>
          <a:ln w="3175">
            <a:solidFill>
              <a:srgbClr val="A152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9276209" y="3187932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8818" y="0"/>
                </a:lnTo>
              </a:path>
            </a:pathLst>
          </a:custGeom>
          <a:ln w="3175">
            <a:solidFill>
              <a:srgbClr val="A152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9071374" y="3279496"/>
            <a:ext cx="1905" cy="21590"/>
          </a:xfrm>
          <a:custGeom>
            <a:avLst/>
            <a:gdLst/>
            <a:ahLst/>
            <a:cxnLst/>
            <a:rect l="l" t="t" r="r" b="b"/>
            <a:pathLst>
              <a:path w="1904" h="21589">
                <a:moveTo>
                  <a:pt x="0" y="10795"/>
                </a:moveTo>
                <a:lnTo>
                  <a:pt x="1587" y="10795"/>
                </a:lnTo>
              </a:path>
            </a:pathLst>
          </a:custGeom>
          <a:ln w="22859">
            <a:solidFill>
              <a:srgbClr val="3655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9071374" y="3278861"/>
            <a:ext cx="97790" cy="0"/>
          </a:xfrm>
          <a:custGeom>
            <a:avLst/>
            <a:gdLst/>
            <a:ahLst/>
            <a:cxnLst/>
            <a:rect l="l" t="t" r="r" b="b"/>
            <a:pathLst>
              <a:path w="97790">
                <a:moveTo>
                  <a:pt x="0" y="0"/>
                </a:moveTo>
                <a:lnTo>
                  <a:pt x="97548" y="0"/>
                </a:lnTo>
              </a:path>
            </a:pathLst>
          </a:custGeom>
          <a:ln w="3175">
            <a:solidFill>
              <a:srgbClr val="3655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9072248" y="3326879"/>
            <a:ext cx="0" cy="70485"/>
          </a:xfrm>
          <a:custGeom>
            <a:avLst/>
            <a:gdLst/>
            <a:ahLst/>
            <a:cxnLst/>
            <a:rect l="l" t="t" r="r" b="b"/>
            <a:pathLst>
              <a:path h="70485">
                <a:moveTo>
                  <a:pt x="0" y="0"/>
                </a:moveTo>
                <a:lnTo>
                  <a:pt x="0" y="70102"/>
                </a:lnTo>
              </a:path>
            </a:pathLst>
          </a:custGeom>
          <a:ln w="3175">
            <a:solidFill>
              <a:srgbClr val="A057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9071467" y="3326244"/>
            <a:ext cx="97790" cy="0"/>
          </a:xfrm>
          <a:custGeom>
            <a:avLst/>
            <a:gdLst/>
            <a:ahLst/>
            <a:cxnLst/>
            <a:rect l="l" t="t" r="r" b="b"/>
            <a:pathLst>
              <a:path w="97790">
                <a:moveTo>
                  <a:pt x="0" y="0"/>
                </a:moveTo>
                <a:lnTo>
                  <a:pt x="97548" y="0"/>
                </a:lnTo>
              </a:path>
            </a:pathLst>
          </a:custGeom>
          <a:ln w="3175">
            <a:solidFill>
              <a:srgbClr val="A057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9173989" y="3346479"/>
            <a:ext cx="0" cy="71120"/>
          </a:xfrm>
          <a:custGeom>
            <a:avLst/>
            <a:gdLst/>
            <a:ahLst/>
            <a:cxnLst/>
            <a:rect l="l" t="t" r="r" b="b"/>
            <a:pathLst>
              <a:path h="71120">
                <a:moveTo>
                  <a:pt x="0" y="0"/>
                </a:moveTo>
                <a:lnTo>
                  <a:pt x="0" y="71119"/>
                </a:lnTo>
              </a:path>
            </a:pathLst>
          </a:custGeom>
          <a:ln w="3175">
            <a:solidFill>
              <a:srgbClr val="7D73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9173177" y="3345844"/>
            <a:ext cx="197485" cy="0"/>
          </a:xfrm>
          <a:custGeom>
            <a:avLst/>
            <a:gdLst/>
            <a:ahLst/>
            <a:cxnLst/>
            <a:rect l="l" t="t" r="r" b="b"/>
            <a:pathLst>
              <a:path w="197484">
                <a:moveTo>
                  <a:pt x="0" y="0"/>
                </a:moveTo>
                <a:lnTo>
                  <a:pt x="197256" y="0"/>
                </a:lnTo>
              </a:path>
            </a:pathLst>
          </a:custGeom>
          <a:ln w="3175">
            <a:solidFill>
              <a:srgbClr val="7D73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9173169" y="3257505"/>
            <a:ext cx="1905" cy="45720"/>
          </a:xfrm>
          <a:custGeom>
            <a:avLst/>
            <a:gdLst/>
            <a:ahLst/>
            <a:cxnLst/>
            <a:rect l="l" t="t" r="r" b="b"/>
            <a:pathLst>
              <a:path w="1904" h="45720">
                <a:moveTo>
                  <a:pt x="0" y="22860"/>
                </a:moveTo>
                <a:lnTo>
                  <a:pt x="1638" y="22860"/>
                </a:lnTo>
              </a:path>
            </a:pathLst>
          </a:custGeom>
          <a:ln w="46989">
            <a:solidFill>
              <a:srgbClr val="7D73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9173169" y="3256870"/>
            <a:ext cx="201295" cy="0"/>
          </a:xfrm>
          <a:custGeom>
            <a:avLst/>
            <a:gdLst/>
            <a:ahLst/>
            <a:cxnLst/>
            <a:rect l="l" t="t" r="r" b="b"/>
            <a:pathLst>
              <a:path w="201295">
                <a:moveTo>
                  <a:pt x="0" y="0"/>
                </a:moveTo>
                <a:lnTo>
                  <a:pt x="201079" y="0"/>
                </a:lnTo>
              </a:path>
            </a:pathLst>
          </a:custGeom>
          <a:ln w="3175">
            <a:solidFill>
              <a:srgbClr val="7D73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8973663" y="3347476"/>
            <a:ext cx="93980" cy="22860"/>
          </a:xfrm>
          <a:custGeom>
            <a:avLst/>
            <a:gdLst/>
            <a:ahLst/>
            <a:cxnLst/>
            <a:rect l="l" t="t" r="r" b="b"/>
            <a:pathLst>
              <a:path w="93979" h="22860">
                <a:moveTo>
                  <a:pt x="93599" y="0"/>
                </a:moveTo>
                <a:lnTo>
                  <a:pt x="0" y="0"/>
                </a:lnTo>
                <a:lnTo>
                  <a:pt x="215" y="774"/>
                </a:lnTo>
                <a:lnTo>
                  <a:pt x="520" y="1600"/>
                </a:lnTo>
                <a:lnTo>
                  <a:pt x="2946" y="9690"/>
                </a:lnTo>
                <a:lnTo>
                  <a:pt x="8585" y="17348"/>
                </a:lnTo>
                <a:lnTo>
                  <a:pt x="14782" y="22466"/>
                </a:lnTo>
                <a:lnTo>
                  <a:pt x="17335" y="22466"/>
                </a:lnTo>
                <a:lnTo>
                  <a:pt x="8557" y="13682"/>
                </a:lnTo>
                <a:lnTo>
                  <a:pt x="2297" y="1990"/>
                </a:lnTo>
                <a:lnTo>
                  <a:pt x="93599" y="1600"/>
                </a:lnTo>
                <a:lnTo>
                  <a:pt x="93599" y="0"/>
                </a:lnTo>
                <a:close/>
              </a:path>
            </a:pathLst>
          </a:custGeom>
          <a:solidFill>
            <a:srgbClr val="3655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9171830" y="3114065"/>
            <a:ext cx="236854" cy="304800"/>
          </a:xfrm>
          <a:custGeom>
            <a:avLst/>
            <a:gdLst/>
            <a:ahLst/>
            <a:cxnLst/>
            <a:rect l="l" t="t" r="r" b="b"/>
            <a:pathLst>
              <a:path w="236854" h="304800">
                <a:moveTo>
                  <a:pt x="236277" y="0"/>
                </a:moveTo>
                <a:lnTo>
                  <a:pt x="234321" y="1930"/>
                </a:lnTo>
                <a:lnTo>
                  <a:pt x="204120" y="51523"/>
                </a:lnTo>
                <a:lnTo>
                  <a:pt x="203955" y="51752"/>
                </a:lnTo>
                <a:lnTo>
                  <a:pt x="203269" y="113096"/>
                </a:lnTo>
                <a:lnTo>
                  <a:pt x="202668" y="155105"/>
                </a:lnTo>
                <a:lnTo>
                  <a:pt x="201694" y="210919"/>
                </a:lnTo>
                <a:lnTo>
                  <a:pt x="189440" y="250283"/>
                </a:lnTo>
                <a:lnTo>
                  <a:pt x="137717" y="272137"/>
                </a:lnTo>
                <a:lnTo>
                  <a:pt x="95390" y="283172"/>
                </a:lnTo>
                <a:lnTo>
                  <a:pt x="49796" y="294019"/>
                </a:lnTo>
                <a:lnTo>
                  <a:pt x="10373" y="301783"/>
                </a:lnTo>
                <a:lnTo>
                  <a:pt x="234" y="303187"/>
                </a:lnTo>
                <a:lnTo>
                  <a:pt x="0" y="304405"/>
                </a:lnTo>
                <a:lnTo>
                  <a:pt x="48097" y="295796"/>
                </a:lnTo>
                <a:lnTo>
                  <a:pt x="93967" y="285003"/>
                </a:lnTo>
                <a:lnTo>
                  <a:pt x="137171" y="273833"/>
                </a:lnTo>
                <a:lnTo>
                  <a:pt x="184162" y="258266"/>
                </a:lnTo>
                <a:lnTo>
                  <a:pt x="203369" y="207423"/>
                </a:lnTo>
                <a:lnTo>
                  <a:pt x="203939" y="179649"/>
                </a:lnTo>
                <a:lnTo>
                  <a:pt x="204233" y="167852"/>
                </a:lnTo>
                <a:lnTo>
                  <a:pt x="205619" y="127535"/>
                </a:lnTo>
                <a:lnTo>
                  <a:pt x="208071" y="83497"/>
                </a:lnTo>
                <a:lnTo>
                  <a:pt x="211868" y="42066"/>
                </a:lnTo>
                <a:lnTo>
                  <a:pt x="219414" y="29716"/>
                </a:lnTo>
                <a:lnTo>
                  <a:pt x="226069" y="18461"/>
                </a:lnTo>
                <a:lnTo>
                  <a:pt x="231725" y="8491"/>
                </a:lnTo>
                <a:lnTo>
                  <a:pt x="236277" y="0"/>
                </a:lnTo>
                <a:close/>
              </a:path>
            </a:pathLst>
          </a:custGeom>
          <a:solidFill>
            <a:srgbClr val="D7E1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8934346" y="3114065"/>
            <a:ext cx="474345" cy="304800"/>
          </a:xfrm>
          <a:custGeom>
            <a:avLst/>
            <a:gdLst/>
            <a:ahLst/>
            <a:cxnLst/>
            <a:rect l="l" t="t" r="r" b="b"/>
            <a:pathLst>
              <a:path w="474345" h="304800">
                <a:moveTo>
                  <a:pt x="473760" y="0"/>
                </a:moveTo>
                <a:lnTo>
                  <a:pt x="0" y="0"/>
                </a:lnTo>
                <a:lnTo>
                  <a:pt x="711" y="1206"/>
                </a:lnTo>
                <a:lnTo>
                  <a:pt x="32575" y="52933"/>
                </a:lnTo>
                <a:lnTo>
                  <a:pt x="32829" y="76674"/>
                </a:lnTo>
                <a:lnTo>
                  <a:pt x="33901" y="148440"/>
                </a:lnTo>
                <a:lnTo>
                  <a:pt x="34980" y="206588"/>
                </a:lnTo>
                <a:lnTo>
                  <a:pt x="45827" y="249567"/>
                </a:lnTo>
                <a:lnTo>
                  <a:pt x="89736" y="269996"/>
                </a:lnTo>
                <a:lnTo>
                  <a:pt x="144230" y="284652"/>
                </a:lnTo>
                <a:lnTo>
                  <a:pt x="189291" y="295568"/>
                </a:lnTo>
                <a:lnTo>
                  <a:pt x="227723" y="303218"/>
                </a:lnTo>
                <a:lnTo>
                  <a:pt x="236880" y="304469"/>
                </a:lnTo>
                <a:lnTo>
                  <a:pt x="247091" y="303068"/>
                </a:lnTo>
                <a:lnTo>
                  <a:pt x="255771" y="301557"/>
                </a:lnTo>
                <a:lnTo>
                  <a:pt x="246398" y="301557"/>
                </a:lnTo>
                <a:lnTo>
                  <a:pt x="235160" y="300504"/>
                </a:lnTo>
                <a:lnTo>
                  <a:pt x="194544" y="293810"/>
                </a:lnTo>
                <a:lnTo>
                  <a:pt x="149417" y="283822"/>
                </a:lnTo>
                <a:lnTo>
                  <a:pt x="95207" y="269841"/>
                </a:lnTo>
                <a:lnTo>
                  <a:pt x="56435" y="256612"/>
                </a:lnTo>
                <a:lnTo>
                  <a:pt x="37400" y="213298"/>
                </a:lnTo>
                <a:lnTo>
                  <a:pt x="36247" y="174608"/>
                </a:lnTo>
                <a:lnTo>
                  <a:pt x="35051" y="119362"/>
                </a:lnTo>
                <a:lnTo>
                  <a:pt x="34300" y="69269"/>
                </a:lnTo>
                <a:lnTo>
                  <a:pt x="34137" y="52539"/>
                </a:lnTo>
                <a:lnTo>
                  <a:pt x="2806" y="1587"/>
                </a:lnTo>
                <a:lnTo>
                  <a:pt x="472797" y="1587"/>
                </a:lnTo>
                <a:lnTo>
                  <a:pt x="473024" y="1155"/>
                </a:lnTo>
                <a:lnTo>
                  <a:pt x="473760" y="0"/>
                </a:lnTo>
                <a:close/>
              </a:path>
              <a:path w="474345" h="304800">
                <a:moveTo>
                  <a:pt x="472797" y="1587"/>
                </a:moveTo>
                <a:lnTo>
                  <a:pt x="470915" y="1587"/>
                </a:lnTo>
                <a:lnTo>
                  <a:pt x="440677" y="51168"/>
                </a:lnTo>
                <a:lnTo>
                  <a:pt x="440601" y="51396"/>
                </a:lnTo>
                <a:lnTo>
                  <a:pt x="440349" y="76674"/>
                </a:lnTo>
                <a:lnTo>
                  <a:pt x="439807" y="119362"/>
                </a:lnTo>
                <a:lnTo>
                  <a:pt x="438956" y="175749"/>
                </a:lnTo>
                <a:lnTo>
                  <a:pt x="436993" y="223499"/>
                </a:lnTo>
                <a:lnTo>
                  <a:pt x="409158" y="261835"/>
                </a:lnTo>
                <a:lnTo>
                  <a:pt x="331147" y="283038"/>
                </a:lnTo>
                <a:lnTo>
                  <a:pt x="285593" y="293864"/>
                </a:lnTo>
                <a:lnTo>
                  <a:pt x="246398" y="301557"/>
                </a:lnTo>
                <a:lnTo>
                  <a:pt x="255771" y="301557"/>
                </a:lnTo>
                <a:lnTo>
                  <a:pt x="301441" y="291894"/>
                </a:lnTo>
                <a:lnTo>
                  <a:pt x="374441" y="273396"/>
                </a:lnTo>
                <a:lnTo>
                  <a:pt x="417010" y="259383"/>
                </a:lnTo>
                <a:lnTo>
                  <a:pt x="439762" y="213298"/>
                </a:lnTo>
                <a:lnTo>
                  <a:pt x="440616" y="169224"/>
                </a:lnTo>
                <a:lnTo>
                  <a:pt x="441258" y="127670"/>
                </a:lnTo>
                <a:lnTo>
                  <a:pt x="441803" y="85505"/>
                </a:lnTo>
                <a:lnTo>
                  <a:pt x="442068" y="60021"/>
                </a:lnTo>
                <a:lnTo>
                  <a:pt x="472797" y="1587"/>
                </a:lnTo>
                <a:close/>
              </a:path>
            </a:pathLst>
          </a:custGeom>
          <a:solidFill>
            <a:srgbClr val="6977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6869683" y="2968856"/>
            <a:ext cx="682243" cy="525819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6915087" y="3657600"/>
            <a:ext cx="529575" cy="914400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6956666" y="3699167"/>
            <a:ext cx="446414" cy="831278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6921046" y="3663551"/>
            <a:ext cx="517664" cy="902500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8912938" y="3876547"/>
            <a:ext cx="689277" cy="694943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668333" y="4741674"/>
            <a:ext cx="792446" cy="688813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6304002" y="5302999"/>
            <a:ext cx="0" cy="111760"/>
          </a:xfrm>
          <a:custGeom>
            <a:avLst/>
            <a:gdLst/>
            <a:ahLst/>
            <a:cxnLst/>
            <a:rect l="l" t="t" r="r" b="b"/>
            <a:pathLst>
              <a:path h="111760">
                <a:moveTo>
                  <a:pt x="0" y="0"/>
                </a:moveTo>
                <a:lnTo>
                  <a:pt x="0" y="111480"/>
                </a:lnTo>
              </a:path>
            </a:pathLst>
          </a:custGeom>
          <a:ln w="31978">
            <a:solidFill>
              <a:srgbClr val="CE162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6244426" y="5290527"/>
            <a:ext cx="117475" cy="0"/>
          </a:xfrm>
          <a:custGeom>
            <a:avLst/>
            <a:gdLst/>
            <a:ahLst/>
            <a:cxnLst/>
            <a:rect l="l" t="t" r="r" b="b"/>
            <a:pathLst>
              <a:path w="117475">
                <a:moveTo>
                  <a:pt x="0" y="0"/>
                </a:moveTo>
                <a:lnTo>
                  <a:pt x="117220" y="0"/>
                </a:lnTo>
              </a:path>
            </a:pathLst>
          </a:custGeom>
          <a:ln w="26212">
            <a:solidFill>
              <a:srgbClr val="CE162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6350155" y="5278059"/>
            <a:ext cx="151765" cy="136525"/>
          </a:xfrm>
          <a:custGeom>
            <a:avLst/>
            <a:gdLst/>
            <a:ahLst/>
            <a:cxnLst/>
            <a:rect l="l" t="t" r="r" b="b"/>
            <a:pathLst>
              <a:path w="151764" h="136525">
                <a:moveTo>
                  <a:pt x="96037" y="0"/>
                </a:moveTo>
                <a:lnTo>
                  <a:pt x="57632" y="0"/>
                </a:lnTo>
                <a:lnTo>
                  <a:pt x="0" y="136423"/>
                </a:lnTo>
                <a:lnTo>
                  <a:pt x="36487" y="136423"/>
                </a:lnTo>
                <a:lnTo>
                  <a:pt x="47980" y="105638"/>
                </a:lnTo>
                <a:lnTo>
                  <a:pt x="139199" y="105638"/>
                </a:lnTo>
                <a:lnTo>
                  <a:pt x="129786" y="82600"/>
                </a:lnTo>
                <a:lnTo>
                  <a:pt x="57632" y="82600"/>
                </a:lnTo>
                <a:lnTo>
                  <a:pt x="76847" y="32626"/>
                </a:lnTo>
                <a:lnTo>
                  <a:pt x="109367" y="32626"/>
                </a:lnTo>
                <a:lnTo>
                  <a:pt x="96037" y="0"/>
                </a:lnTo>
                <a:close/>
              </a:path>
              <a:path w="151764" h="136525">
                <a:moveTo>
                  <a:pt x="139199" y="105638"/>
                </a:moveTo>
                <a:lnTo>
                  <a:pt x="103758" y="105638"/>
                </a:lnTo>
                <a:lnTo>
                  <a:pt x="115290" y="136423"/>
                </a:lnTo>
                <a:lnTo>
                  <a:pt x="151777" y="136423"/>
                </a:lnTo>
                <a:lnTo>
                  <a:pt x="139199" y="105638"/>
                </a:lnTo>
                <a:close/>
              </a:path>
              <a:path w="151764" h="136525">
                <a:moveTo>
                  <a:pt x="109367" y="32626"/>
                </a:moveTo>
                <a:lnTo>
                  <a:pt x="76847" y="32626"/>
                </a:lnTo>
                <a:lnTo>
                  <a:pt x="96037" y="82600"/>
                </a:lnTo>
                <a:lnTo>
                  <a:pt x="129786" y="82600"/>
                </a:lnTo>
                <a:lnTo>
                  <a:pt x="109367" y="32626"/>
                </a:lnTo>
                <a:close/>
              </a:path>
            </a:pathLst>
          </a:custGeom>
          <a:solidFill>
            <a:srgbClr val="CE16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751741" y="4840084"/>
            <a:ext cx="663473" cy="344804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866772" y="4776787"/>
            <a:ext cx="433295" cy="148882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027889" y="4825936"/>
            <a:ext cx="111163" cy="97243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024707" y="4956797"/>
            <a:ext cx="117596" cy="165404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992621" y="4776787"/>
            <a:ext cx="90855" cy="143332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083477" y="4776787"/>
            <a:ext cx="90830" cy="143332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6083477" y="4953368"/>
            <a:ext cx="96329" cy="231520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987122" y="4953368"/>
            <a:ext cx="96354" cy="231520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333079" y="4840381"/>
            <a:ext cx="35560" cy="67310"/>
          </a:xfrm>
          <a:custGeom>
            <a:avLst/>
            <a:gdLst/>
            <a:ahLst/>
            <a:cxnLst/>
            <a:rect l="l" t="t" r="r" b="b"/>
            <a:pathLst>
              <a:path w="35560" h="67310">
                <a:moveTo>
                  <a:pt x="0" y="0"/>
                </a:moveTo>
                <a:lnTo>
                  <a:pt x="533" y="1473"/>
                </a:lnTo>
                <a:lnTo>
                  <a:pt x="1016" y="2971"/>
                </a:lnTo>
                <a:lnTo>
                  <a:pt x="1397" y="4470"/>
                </a:lnTo>
                <a:lnTo>
                  <a:pt x="2745" y="17031"/>
                </a:lnTo>
                <a:lnTo>
                  <a:pt x="517" y="29321"/>
                </a:lnTo>
                <a:lnTo>
                  <a:pt x="304" y="29959"/>
                </a:lnTo>
                <a:lnTo>
                  <a:pt x="10292" y="38711"/>
                </a:lnTo>
                <a:lnTo>
                  <a:pt x="19466" y="47816"/>
                </a:lnTo>
                <a:lnTo>
                  <a:pt x="27794" y="57251"/>
                </a:lnTo>
                <a:lnTo>
                  <a:pt x="35244" y="66994"/>
                </a:lnTo>
                <a:lnTo>
                  <a:pt x="33107" y="54553"/>
                </a:lnTo>
                <a:lnTo>
                  <a:pt x="18325" y="19042"/>
                </a:lnTo>
                <a:lnTo>
                  <a:pt x="3771" y="2667"/>
                </a:lnTo>
                <a:lnTo>
                  <a:pt x="0" y="0"/>
                </a:lnTo>
                <a:close/>
              </a:path>
            </a:pathLst>
          </a:custGeom>
          <a:solidFill>
            <a:srgbClr val="3E464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797834" y="4840076"/>
            <a:ext cx="36830" cy="67310"/>
          </a:xfrm>
          <a:custGeom>
            <a:avLst/>
            <a:gdLst/>
            <a:ahLst/>
            <a:cxnLst/>
            <a:rect l="l" t="t" r="r" b="b"/>
            <a:pathLst>
              <a:path w="36829" h="67310">
                <a:moveTo>
                  <a:pt x="36436" y="0"/>
                </a:moveTo>
                <a:lnTo>
                  <a:pt x="11739" y="30264"/>
                </a:lnTo>
                <a:lnTo>
                  <a:pt x="0" y="66934"/>
                </a:lnTo>
                <a:lnTo>
                  <a:pt x="7373" y="57948"/>
                </a:lnTo>
                <a:lnTo>
                  <a:pt x="15768" y="48752"/>
                </a:lnTo>
                <a:lnTo>
                  <a:pt x="25125" y="39546"/>
                </a:lnTo>
                <a:lnTo>
                  <a:pt x="35712" y="30264"/>
                </a:lnTo>
                <a:lnTo>
                  <a:pt x="33316" y="17987"/>
                </a:lnTo>
                <a:lnTo>
                  <a:pt x="34470" y="5438"/>
                </a:lnTo>
                <a:lnTo>
                  <a:pt x="35026" y="3238"/>
                </a:lnTo>
                <a:lnTo>
                  <a:pt x="35674" y="1612"/>
                </a:lnTo>
                <a:lnTo>
                  <a:pt x="36436" y="0"/>
                </a:lnTo>
                <a:close/>
              </a:path>
            </a:pathLst>
          </a:custGeom>
          <a:solidFill>
            <a:srgbClr val="3E464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5711977" y="4747475"/>
            <a:ext cx="742988" cy="460552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5996300" y="4776787"/>
            <a:ext cx="174464" cy="408101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5831122" y="4751768"/>
            <a:ext cx="504694" cy="207670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5831166" y="4857851"/>
            <a:ext cx="504677" cy="115112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5701284" y="3816604"/>
            <a:ext cx="768096" cy="768096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7715097" y="6530467"/>
            <a:ext cx="768921" cy="772147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7730082" y="6545512"/>
            <a:ext cx="739775" cy="742315"/>
          </a:xfrm>
          <a:custGeom>
            <a:avLst/>
            <a:gdLst/>
            <a:ahLst/>
            <a:cxnLst/>
            <a:rect l="l" t="t" r="r" b="b"/>
            <a:pathLst>
              <a:path w="739775" h="742315">
                <a:moveTo>
                  <a:pt x="369773" y="0"/>
                </a:moveTo>
                <a:lnTo>
                  <a:pt x="309795" y="4856"/>
                </a:lnTo>
                <a:lnTo>
                  <a:pt x="252897" y="18915"/>
                </a:lnTo>
                <a:lnTo>
                  <a:pt x="199842" y="41413"/>
                </a:lnTo>
                <a:lnTo>
                  <a:pt x="151391" y="71587"/>
                </a:lnTo>
                <a:lnTo>
                  <a:pt x="108305" y="108672"/>
                </a:lnTo>
                <a:lnTo>
                  <a:pt x="71345" y="151904"/>
                </a:lnTo>
                <a:lnTo>
                  <a:pt x="41274" y="200520"/>
                </a:lnTo>
                <a:lnTo>
                  <a:pt x="18851" y="253756"/>
                </a:lnTo>
                <a:lnTo>
                  <a:pt x="4839" y="310847"/>
                </a:lnTo>
                <a:lnTo>
                  <a:pt x="0" y="371030"/>
                </a:lnTo>
                <a:lnTo>
                  <a:pt x="1225" y="401460"/>
                </a:lnTo>
                <a:lnTo>
                  <a:pt x="10746" y="460193"/>
                </a:lnTo>
                <a:lnTo>
                  <a:pt x="29059" y="515452"/>
                </a:lnTo>
                <a:lnTo>
                  <a:pt x="55401" y="566473"/>
                </a:lnTo>
                <a:lnTo>
                  <a:pt x="89012" y="612493"/>
                </a:lnTo>
                <a:lnTo>
                  <a:pt x="129130" y="652747"/>
                </a:lnTo>
                <a:lnTo>
                  <a:pt x="174994" y="686472"/>
                </a:lnTo>
                <a:lnTo>
                  <a:pt x="225842" y="712903"/>
                </a:lnTo>
                <a:lnTo>
                  <a:pt x="280913" y="731277"/>
                </a:lnTo>
                <a:lnTo>
                  <a:pt x="339446" y="740831"/>
                </a:lnTo>
                <a:lnTo>
                  <a:pt x="369773" y="742060"/>
                </a:lnTo>
                <a:lnTo>
                  <a:pt x="400099" y="740831"/>
                </a:lnTo>
                <a:lnTo>
                  <a:pt x="458632" y="731277"/>
                </a:lnTo>
                <a:lnTo>
                  <a:pt x="513703" y="712903"/>
                </a:lnTo>
                <a:lnTo>
                  <a:pt x="564552" y="686472"/>
                </a:lnTo>
                <a:lnTo>
                  <a:pt x="610415" y="652747"/>
                </a:lnTo>
                <a:lnTo>
                  <a:pt x="650534" y="612493"/>
                </a:lnTo>
                <a:lnTo>
                  <a:pt x="684144" y="566473"/>
                </a:lnTo>
                <a:lnTo>
                  <a:pt x="710487" y="515452"/>
                </a:lnTo>
                <a:lnTo>
                  <a:pt x="728799" y="460193"/>
                </a:lnTo>
                <a:lnTo>
                  <a:pt x="738320" y="401460"/>
                </a:lnTo>
                <a:lnTo>
                  <a:pt x="739546" y="371030"/>
                </a:lnTo>
                <a:lnTo>
                  <a:pt x="738320" y="340600"/>
                </a:lnTo>
                <a:lnTo>
                  <a:pt x="728799" y="281867"/>
                </a:lnTo>
                <a:lnTo>
                  <a:pt x="710487" y="226608"/>
                </a:lnTo>
                <a:lnTo>
                  <a:pt x="684144" y="175587"/>
                </a:lnTo>
                <a:lnTo>
                  <a:pt x="650534" y="129567"/>
                </a:lnTo>
                <a:lnTo>
                  <a:pt x="610415" y="89313"/>
                </a:lnTo>
                <a:lnTo>
                  <a:pt x="564552" y="55588"/>
                </a:lnTo>
                <a:lnTo>
                  <a:pt x="513703" y="29157"/>
                </a:lnTo>
                <a:lnTo>
                  <a:pt x="458632" y="10783"/>
                </a:lnTo>
                <a:lnTo>
                  <a:pt x="400099" y="1229"/>
                </a:lnTo>
                <a:lnTo>
                  <a:pt x="36977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7745298" y="6561721"/>
            <a:ext cx="710971" cy="713409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7864754" y="6679389"/>
            <a:ext cx="475359" cy="481077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7786166" y="6570078"/>
            <a:ext cx="619061" cy="501942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7904085" y="7142975"/>
            <a:ext cx="391909" cy="106299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226661" y="2256535"/>
            <a:ext cx="597535" cy="675640"/>
          </a:xfrm>
          <a:custGeom>
            <a:avLst/>
            <a:gdLst/>
            <a:ahLst/>
            <a:cxnLst/>
            <a:rect l="l" t="t" r="r" b="b"/>
            <a:pathLst>
              <a:path w="597535" h="675639">
                <a:moveTo>
                  <a:pt x="0" y="675576"/>
                </a:moveTo>
                <a:lnTo>
                  <a:pt x="597192" y="675576"/>
                </a:lnTo>
                <a:lnTo>
                  <a:pt x="597192" y="0"/>
                </a:lnTo>
                <a:lnTo>
                  <a:pt x="0" y="0"/>
                </a:lnTo>
                <a:lnTo>
                  <a:pt x="0" y="67557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452576" y="2298835"/>
            <a:ext cx="158750" cy="274320"/>
          </a:xfrm>
          <a:custGeom>
            <a:avLst/>
            <a:gdLst/>
            <a:ahLst/>
            <a:cxnLst/>
            <a:rect l="l" t="t" r="r" b="b"/>
            <a:pathLst>
              <a:path w="158750" h="274319">
                <a:moveTo>
                  <a:pt x="78994" y="0"/>
                </a:moveTo>
                <a:lnTo>
                  <a:pt x="0" y="137388"/>
                </a:lnTo>
                <a:lnTo>
                  <a:pt x="78994" y="274142"/>
                </a:lnTo>
                <a:lnTo>
                  <a:pt x="158584" y="137388"/>
                </a:lnTo>
                <a:lnTo>
                  <a:pt x="78994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531570" y="2572972"/>
            <a:ext cx="238125" cy="137160"/>
          </a:xfrm>
          <a:custGeom>
            <a:avLst/>
            <a:gdLst/>
            <a:ahLst/>
            <a:cxnLst/>
            <a:rect l="l" t="t" r="r" b="b"/>
            <a:pathLst>
              <a:path w="238125" h="137160">
                <a:moveTo>
                  <a:pt x="158661" y="0"/>
                </a:moveTo>
                <a:lnTo>
                  <a:pt x="0" y="0"/>
                </a:lnTo>
                <a:lnTo>
                  <a:pt x="79590" y="136842"/>
                </a:lnTo>
                <a:lnTo>
                  <a:pt x="237616" y="136842"/>
                </a:lnTo>
                <a:lnTo>
                  <a:pt x="158661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294572" y="2572972"/>
            <a:ext cx="237490" cy="137160"/>
          </a:xfrm>
          <a:custGeom>
            <a:avLst/>
            <a:gdLst/>
            <a:ahLst/>
            <a:cxnLst/>
            <a:rect l="l" t="t" r="r" b="b"/>
            <a:pathLst>
              <a:path w="237489" h="137160">
                <a:moveTo>
                  <a:pt x="236994" y="0"/>
                </a:moveTo>
                <a:lnTo>
                  <a:pt x="79019" y="0"/>
                </a:lnTo>
                <a:lnTo>
                  <a:pt x="0" y="136842"/>
                </a:lnTo>
                <a:lnTo>
                  <a:pt x="158000" y="136842"/>
                </a:lnTo>
                <a:lnTo>
                  <a:pt x="236994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443528" y="2843168"/>
            <a:ext cx="52705" cy="66675"/>
          </a:xfrm>
          <a:custGeom>
            <a:avLst/>
            <a:gdLst/>
            <a:ahLst/>
            <a:cxnLst/>
            <a:rect l="l" t="t" r="r" b="b"/>
            <a:pathLst>
              <a:path w="52704" h="66675">
                <a:moveTo>
                  <a:pt x="15761" y="0"/>
                </a:moveTo>
                <a:lnTo>
                  <a:pt x="6711" y="7900"/>
                </a:lnTo>
                <a:lnTo>
                  <a:pt x="1516" y="20919"/>
                </a:lnTo>
                <a:lnTo>
                  <a:pt x="0" y="38270"/>
                </a:lnTo>
                <a:lnTo>
                  <a:pt x="3940" y="52336"/>
                </a:lnTo>
                <a:lnTo>
                  <a:pt x="12546" y="62305"/>
                </a:lnTo>
                <a:lnTo>
                  <a:pt x="26116" y="66092"/>
                </a:lnTo>
                <a:lnTo>
                  <a:pt x="32745" y="65307"/>
                </a:lnTo>
                <a:lnTo>
                  <a:pt x="43917" y="58609"/>
                </a:lnTo>
                <a:lnTo>
                  <a:pt x="46214" y="54374"/>
                </a:lnTo>
                <a:lnTo>
                  <a:pt x="22603" y="54374"/>
                </a:lnTo>
                <a:lnTo>
                  <a:pt x="14791" y="46167"/>
                </a:lnTo>
                <a:lnTo>
                  <a:pt x="12059" y="29016"/>
                </a:lnTo>
                <a:lnTo>
                  <a:pt x="16306" y="14241"/>
                </a:lnTo>
                <a:lnTo>
                  <a:pt x="26116" y="8472"/>
                </a:lnTo>
                <a:lnTo>
                  <a:pt x="44813" y="8472"/>
                </a:lnTo>
                <a:lnTo>
                  <a:pt x="44591" y="8093"/>
                </a:lnTo>
                <a:lnTo>
                  <a:pt x="33328" y="1479"/>
                </a:lnTo>
                <a:lnTo>
                  <a:pt x="15761" y="0"/>
                </a:lnTo>
                <a:close/>
              </a:path>
              <a:path w="52704" h="66675">
                <a:moveTo>
                  <a:pt x="44813" y="8472"/>
                </a:moveTo>
                <a:lnTo>
                  <a:pt x="26116" y="8472"/>
                </a:lnTo>
                <a:lnTo>
                  <a:pt x="31160" y="9775"/>
                </a:lnTo>
                <a:lnTo>
                  <a:pt x="37766" y="19156"/>
                </a:lnTo>
                <a:lnTo>
                  <a:pt x="39911" y="37208"/>
                </a:lnTo>
                <a:lnTo>
                  <a:pt x="34781" y="49963"/>
                </a:lnTo>
                <a:lnTo>
                  <a:pt x="22603" y="54374"/>
                </a:lnTo>
                <a:lnTo>
                  <a:pt x="46214" y="54374"/>
                </a:lnTo>
                <a:lnTo>
                  <a:pt x="50429" y="46599"/>
                </a:lnTo>
                <a:lnTo>
                  <a:pt x="52539" y="31139"/>
                </a:lnTo>
                <a:lnTo>
                  <a:pt x="50634" y="18445"/>
                </a:lnTo>
                <a:lnTo>
                  <a:pt x="44813" y="84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586213" y="2841618"/>
            <a:ext cx="49530" cy="66040"/>
          </a:xfrm>
          <a:custGeom>
            <a:avLst/>
            <a:gdLst/>
            <a:ahLst/>
            <a:cxnLst/>
            <a:rect l="l" t="t" r="r" b="b"/>
            <a:pathLst>
              <a:path w="49529" h="66039">
                <a:moveTo>
                  <a:pt x="21729" y="0"/>
                </a:moveTo>
                <a:lnTo>
                  <a:pt x="0" y="0"/>
                </a:lnTo>
                <a:lnTo>
                  <a:pt x="0" y="65874"/>
                </a:lnTo>
                <a:lnTo>
                  <a:pt x="11734" y="65874"/>
                </a:lnTo>
                <a:lnTo>
                  <a:pt x="11734" y="10020"/>
                </a:lnTo>
                <a:lnTo>
                  <a:pt x="40058" y="10020"/>
                </a:lnTo>
                <a:lnTo>
                  <a:pt x="36022" y="3745"/>
                </a:lnTo>
                <a:lnTo>
                  <a:pt x="21729" y="0"/>
                </a:lnTo>
                <a:close/>
              </a:path>
              <a:path w="49529" h="66039">
                <a:moveTo>
                  <a:pt x="40058" y="10020"/>
                </a:moveTo>
                <a:lnTo>
                  <a:pt x="23469" y="10020"/>
                </a:lnTo>
                <a:lnTo>
                  <a:pt x="30568" y="11785"/>
                </a:lnTo>
                <a:lnTo>
                  <a:pt x="30568" y="29425"/>
                </a:lnTo>
                <a:lnTo>
                  <a:pt x="23469" y="30607"/>
                </a:lnTo>
                <a:lnTo>
                  <a:pt x="15862" y="30607"/>
                </a:lnTo>
                <a:lnTo>
                  <a:pt x="35242" y="65874"/>
                </a:lnTo>
                <a:lnTo>
                  <a:pt x="49352" y="65874"/>
                </a:lnTo>
                <a:lnTo>
                  <a:pt x="32296" y="37071"/>
                </a:lnTo>
                <a:lnTo>
                  <a:pt x="36423" y="35293"/>
                </a:lnTo>
                <a:lnTo>
                  <a:pt x="43459" y="30607"/>
                </a:lnTo>
                <a:lnTo>
                  <a:pt x="43104" y="14756"/>
                </a:lnTo>
                <a:lnTo>
                  <a:pt x="40058" y="100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635158" y="2840475"/>
            <a:ext cx="41910" cy="67945"/>
          </a:xfrm>
          <a:custGeom>
            <a:avLst/>
            <a:gdLst/>
            <a:ahLst/>
            <a:cxnLst/>
            <a:rect l="l" t="t" r="r" b="b"/>
            <a:pathLst>
              <a:path w="41910" h="67944">
                <a:moveTo>
                  <a:pt x="10541" y="45267"/>
                </a:moveTo>
                <a:lnTo>
                  <a:pt x="149" y="51648"/>
                </a:lnTo>
                <a:lnTo>
                  <a:pt x="6353" y="63172"/>
                </a:lnTo>
                <a:lnTo>
                  <a:pt x="20535" y="67555"/>
                </a:lnTo>
                <a:lnTo>
                  <a:pt x="25012" y="67195"/>
                </a:lnTo>
                <a:lnTo>
                  <a:pt x="36817" y="61143"/>
                </a:lnTo>
                <a:lnTo>
                  <a:pt x="38039" y="57624"/>
                </a:lnTo>
                <a:lnTo>
                  <a:pt x="13487" y="57624"/>
                </a:lnTo>
                <a:lnTo>
                  <a:pt x="10541" y="51134"/>
                </a:lnTo>
                <a:lnTo>
                  <a:pt x="10541" y="45267"/>
                </a:lnTo>
                <a:close/>
              </a:path>
              <a:path w="41910" h="67944">
                <a:moveTo>
                  <a:pt x="18650" y="0"/>
                </a:moveTo>
                <a:lnTo>
                  <a:pt x="4600" y="5060"/>
                </a:lnTo>
                <a:lnTo>
                  <a:pt x="0" y="17060"/>
                </a:lnTo>
                <a:lnTo>
                  <a:pt x="0" y="26471"/>
                </a:lnTo>
                <a:lnTo>
                  <a:pt x="5854" y="31754"/>
                </a:lnTo>
                <a:lnTo>
                  <a:pt x="14668" y="36428"/>
                </a:lnTo>
                <a:lnTo>
                  <a:pt x="27000" y="43463"/>
                </a:lnTo>
                <a:lnTo>
                  <a:pt x="29933" y="45838"/>
                </a:lnTo>
                <a:lnTo>
                  <a:pt x="29933" y="54665"/>
                </a:lnTo>
                <a:lnTo>
                  <a:pt x="26428" y="57624"/>
                </a:lnTo>
                <a:lnTo>
                  <a:pt x="38039" y="57624"/>
                </a:lnTo>
                <a:lnTo>
                  <a:pt x="41635" y="47259"/>
                </a:lnTo>
                <a:lnTo>
                  <a:pt x="36553" y="36190"/>
                </a:lnTo>
                <a:lnTo>
                  <a:pt x="24663" y="28198"/>
                </a:lnTo>
                <a:lnTo>
                  <a:pt x="15240" y="22953"/>
                </a:lnTo>
                <a:lnTo>
                  <a:pt x="11722" y="20591"/>
                </a:lnTo>
                <a:lnTo>
                  <a:pt x="11722" y="12298"/>
                </a:lnTo>
                <a:lnTo>
                  <a:pt x="15240" y="9973"/>
                </a:lnTo>
                <a:lnTo>
                  <a:pt x="36771" y="9973"/>
                </a:lnTo>
                <a:lnTo>
                  <a:pt x="33643" y="4439"/>
                </a:lnTo>
                <a:lnTo>
                  <a:pt x="18650" y="0"/>
                </a:lnTo>
                <a:close/>
              </a:path>
              <a:path w="41910" h="67944">
                <a:moveTo>
                  <a:pt x="36771" y="9973"/>
                </a:moveTo>
                <a:lnTo>
                  <a:pt x="25831" y="9973"/>
                </a:lnTo>
                <a:lnTo>
                  <a:pt x="28778" y="14685"/>
                </a:lnTo>
                <a:lnTo>
                  <a:pt x="28778" y="20591"/>
                </a:lnTo>
                <a:lnTo>
                  <a:pt x="39902" y="15513"/>
                </a:lnTo>
                <a:lnTo>
                  <a:pt x="36771" y="99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529124" y="2843178"/>
            <a:ext cx="52705" cy="66675"/>
          </a:xfrm>
          <a:custGeom>
            <a:avLst/>
            <a:gdLst/>
            <a:ahLst/>
            <a:cxnLst/>
            <a:rect l="l" t="t" r="r" b="b"/>
            <a:pathLst>
              <a:path w="52704" h="66675">
                <a:moveTo>
                  <a:pt x="15770" y="0"/>
                </a:moveTo>
                <a:lnTo>
                  <a:pt x="6723" y="7905"/>
                </a:lnTo>
                <a:lnTo>
                  <a:pt x="1520" y="20926"/>
                </a:lnTo>
                <a:lnTo>
                  <a:pt x="0" y="38278"/>
                </a:lnTo>
                <a:lnTo>
                  <a:pt x="3958" y="52335"/>
                </a:lnTo>
                <a:lnTo>
                  <a:pt x="12578" y="62298"/>
                </a:lnTo>
                <a:lnTo>
                  <a:pt x="26138" y="66083"/>
                </a:lnTo>
                <a:lnTo>
                  <a:pt x="32771" y="65294"/>
                </a:lnTo>
                <a:lnTo>
                  <a:pt x="43934" y="58592"/>
                </a:lnTo>
                <a:lnTo>
                  <a:pt x="46226" y="54365"/>
                </a:lnTo>
                <a:lnTo>
                  <a:pt x="22621" y="54365"/>
                </a:lnTo>
                <a:lnTo>
                  <a:pt x="14808" y="46157"/>
                </a:lnTo>
                <a:lnTo>
                  <a:pt x="12080" y="29007"/>
                </a:lnTo>
                <a:lnTo>
                  <a:pt x="16323" y="14231"/>
                </a:lnTo>
                <a:lnTo>
                  <a:pt x="26138" y="8463"/>
                </a:lnTo>
                <a:lnTo>
                  <a:pt x="44821" y="8463"/>
                </a:lnTo>
                <a:lnTo>
                  <a:pt x="44596" y="8079"/>
                </a:lnTo>
                <a:lnTo>
                  <a:pt x="33329" y="1472"/>
                </a:lnTo>
                <a:lnTo>
                  <a:pt x="15770" y="0"/>
                </a:lnTo>
                <a:close/>
              </a:path>
              <a:path w="52704" h="66675">
                <a:moveTo>
                  <a:pt x="44821" y="8463"/>
                </a:moveTo>
                <a:lnTo>
                  <a:pt x="26138" y="8463"/>
                </a:lnTo>
                <a:lnTo>
                  <a:pt x="31173" y="9766"/>
                </a:lnTo>
                <a:lnTo>
                  <a:pt x="37780" y="19148"/>
                </a:lnTo>
                <a:lnTo>
                  <a:pt x="39931" y="37201"/>
                </a:lnTo>
                <a:lnTo>
                  <a:pt x="34791" y="49954"/>
                </a:lnTo>
                <a:lnTo>
                  <a:pt x="22621" y="54365"/>
                </a:lnTo>
                <a:lnTo>
                  <a:pt x="46226" y="54365"/>
                </a:lnTo>
                <a:lnTo>
                  <a:pt x="50448" y="46579"/>
                </a:lnTo>
                <a:lnTo>
                  <a:pt x="52560" y="31113"/>
                </a:lnTo>
                <a:lnTo>
                  <a:pt x="50648" y="18425"/>
                </a:lnTo>
                <a:lnTo>
                  <a:pt x="44821" y="846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492153" y="2841619"/>
            <a:ext cx="40005" cy="66040"/>
          </a:xfrm>
          <a:custGeom>
            <a:avLst/>
            <a:gdLst/>
            <a:ahLst/>
            <a:cxnLst/>
            <a:rect l="l" t="t" r="r" b="b"/>
            <a:pathLst>
              <a:path w="40004" h="66039">
                <a:moveTo>
                  <a:pt x="25857" y="10020"/>
                </a:moveTo>
                <a:lnTo>
                  <a:pt x="14122" y="10020"/>
                </a:lnTo>
                <a:lnTo>
                  <a:pt x="14122" y="65874"/>
                </a:lnTo>
                <a:lnTo>
                  <a:pt x="25857" y="65874"/>
                </a:lnTo>
                <a:lnTo>
                  <a:pt x="25857" y="10020"/>
                </a:lnTo>
                <a:close/>
              </a:path>
              <a:path w="40004" h="66039">
                <a:moveTo>
                  <a:pt x="39966" y="0"/>
                </a:moveTo>
                <a:lnTo>
                  <a:pt x="0" y="0"/>
                </a:lnTo>
                <a:lnTo>
                  <a:pt x="0" y="10020"/>
                </a:lnTo>
                <a:lnTo>
                  <a:pt x="39966" y="10020"/>
                </a:lnTo>
                <a:lnTo>
                  <a:pt x="399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386739" y="2841618"/>
            <a:ext cx="52705" cy="66040"/>
          </a:xfrm>
          <a:custGeom>
            <a:avLst/>
            <a:gdLst/>
            <a:ahLst/>
            <a:cxnLst/>
            <a:rect l="l" t="t" r="r" b="b"/>
            <a:pathLst>
              <a:path w="52704" h="66039">
                <a:moveTo>
                  <a:pt x="12928" y="0"/>
                </a:moveTo>
                <a:lnTo>
                  <a:pt x="0" y="0"/>
                </a:lnTo>
                <a:lnTo>
                  <a:pt x="0" y="65874"/>
                </a:lnTo>
                <a:lnTo>
                  <a:pt x="11734" y="65874"/>
                </a:lnTo>
                <a:lnTo>
                  <a:pt x="11734" y="22936"/>
                </a:lnTo>
                <a:lnTo>
                  <a:pt x="22804" y="22936"/>
                </a:lnTo>
                <a:lnTo>
                  <a:pt x="12928" y="0"/>
                </a:lnTo>
                <a:close/>
              </a:path>
              <a:path w="52704" h="66039">
                <a:moveTo>
                  <a:pt x="52336" y="22936"/>
                </a:moveTo>
                <a:lnTo>
                  <a:pt x="40563" y="22936"/>
                </a:lnTo>
                <a:lnTo>
                  <a:pt x="40563" y="65874"/>
                </a:lnTo>
                <a:lnTo>
                  <a:pt x="52336" y="65874"/>
                </a:lnTo>
                <a:lnTo>
                  <a:pt x="52336" y="22936"/>
                </a:lnTo>
                <a:close/>
              </a:path>
              <a:path w="52704" h="66039">
                <a:moveTo>
                  <a:pt x="22804" y="22936"/>
                </a:moveTo>
                <a:lnTo>
                  <a:pt x="11734" y="22936"/>
                </a:lnTo>
                <a:lnTo>
                  <a:pt x="25844" y="54102"/>
                </a:lnTo>
                <a:lnTo>
                  <a:pt x="37228" y="29997"/>
                </a:lnTo>
                <a:lnTo>
                  <a:pt x="25844" y="29997"/>
                </a:lnTo>
                <a:lnTo>
                  <a:pt x="22804" y="22936"/>
                </a:lnTo>
                <a:close/>
              </a:path>
              <a:path w="52704" h="66039">
                <a:moveTo>
                  <a:pt x="52336" y="0"/>
                </a:moveTo>
                <a:lnTo>
                  <a:pt x="39395" y="0"/>
                </a:lnTo>
                <a:lnTo>
                  <a:pt x="25844" y="29997"/>
                </a:lnTo>
                <a:lnTo>
                  <a:pt x="37228" y="29997"/>
                </a:lnTo>
                <a:lnTo>
                  <a:pt x="40563" y="22936"/>
                </a:lnTo>
                <a:lnTo>
                  <a:pt x="52336" y="22936"/>
                </a:lnTo>
                <a:lnTo>
                  <a:pt x="523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327212" y="2749461"/>
            <a:ext cx="52705" cy="66040"/>
          </a:xfrm>
          <a:custGeom>
            <a:avLst/>
            <a:gdLst/>
            <a:ahLst/>
            <a:cxnLst/>
            <a:rect l="l" t="t" r="r" b="b"/>
            <a:pathLst>
              <a:path w="52704" h="66039">
                <a:moveTo>
                  <a:pt x="12941" y="0"/>
                </a:moveTo>
                <a:lnTo>
                  <a:pt x="0" y="0"/>
                </a:lnTo>
                <a:lnTo>
                  <a:pt x="0" y="65862"/>
                </a:lnTo>
                <a:lnTo>
                  <a:pt x="11734" y="65862"/>
                </a:lnTo>
                <a:lnTo>
                  <a:pt x="11734" y="22923"/>
                </a:lnTo>
                <a:lnTo>
                  <a:pt x="22778" y="22923"/>
                </a:lnTo>
                <a:lnTo>
                  <a:pt x="12941" y="0"/>
                </a:lnTo>
                <a:close/>
              </a:path>
              <a:path w="52704" h="66039">
                <a:moveTo>
                  <a:pt x="52324" y="22923"/>
                </a:moveTo>
                <a:lnTo>
                  <a:pt x="40563" y="22923"/>
                </a:lnTo>
                <a:lnTo>
                  <a:pt x="40563" y="65862"/>
                </a:lnTo>
                <a:lnTo>
                  <a:pt x="52324" y="65862"/>
                </a:lnTo>
                <a:lnTo>
                  <a:pt x="52324" y="22923"/>
                </a:lnTo>
                <a:close/>
              </a:path>
              <a:path w="52704" h="66039">
                <a:moveTo>
                  <a:pt x="22778" y="22923"/>
                </a:moveTo>
                <a:lnTo>
                  <a:pt x="11734" y="22923"/>
                </a:lnTo>
                <a:lnTo>
                  <a:pt x="25819" y="54114"/>
                </a:lnTo>
                <a:lnTo>
                  <a:pt x="37213" y="30010"/>
                </a:lnTo>
                <a:lnTo>
                  <a:pt x="25819" y="30010"/>
                </a:lnTo>
                <a:lnTo>
                  <a:pt x="22778" y="22923"/>
                </a:lnTo>
                <a:close/>
              </a:path>
              <a:path w="52704" h="66039">
                <a:moveTo>
                  <a:pt x="52324" y="0"/>
                </a:moveTo>
                <a:lnTo>
                  <a:pt x="39395" y="0"/>
                </a:lnTo>
                <a:lnTo>
                  <a:pt x="25819" y="30010"/>
                </a:lnTo>
                <a:lnTo>
                  <a:pt x="37213" y="30010"/>
                </a:lnTo>
                <a:lnTo>
                  <a:pt x="40563" y="22923"/>
                </a:lnTo>
                <a:lnTo>
                  <a:pt x="52324" y="22923"/>
                </a:lnTo>
                <a:lnTo>
                  <a:pt x="523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395965" y="2749461"/>
            <a:ext cx="0" cy="66040"/>
          </a:xfrm>
          <a:custGeom>
            <a:avLst/>
            <a:gdLst/>
            <a:ahLst/>
            <a:cxnLst/>
            <a:rect l="l" t="t" r="r" b="b"/>
            <a:pathLst>
              <a:path h="66039">
                <a:moveTo>
                  <a:pt x="0" y="0"/>
                </a:moveTo>
                <a:lnTo>
                  <a:pt x="0" y="65862"/>
                </a:lnTo>
              </a:path>
            </a:pathLst>
          </a:custGeom>
          <a:ln w="13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407176" y="2749462"/>
            <a:ext cx="40005" cy="66040"/>
          </a:xfrm>
          <a:custGeom>
            <a:avLst/>
            <a:gdLst/>
            <a:ahLst/>
            <a:cxnLst/>
            <a:rect l="l" t="t" r="r" b="b"/>
            <a:pathLst>
              <a:path w="40004" h="66039">
                <a:moveTo>
                  <a:pt x="25857" y="10020"/>
                </a:moveTo>
                <a:lnTo>
                  <a:pt x="14084" y="10020"/>
                </a:lnTo>
                <a:lnTo>
                  <a:pt x="14084" y="65862"/>
                </a:lnTo>
                <a:lnTo>
                  <a:pt x="25857" y="65862"/>
                </a:lnTo>
                <a:lnTo>
                  <a:pt x="25857" y="10020"/>
                </a:lnTo>
                <a:close/>
              </a:path>
              <a:path w="40004" h="66039">
                <a:moveTo>
                  <a:pt x="39941" y="0"/>
                </a:moveTo>
                <a:lnTo>
                  <a:pt x="0" y="0"/>
                </a:lnTo>
                <a:lnTo>
                  <a:pt x="0" y="10020"/>
                </a:lnTo>
                <a:lnTo>
                  <a:pt x="39941" y="10020"/>
                </a:lnTo>
                <a:lnTo>
                  <a:pt x="399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448298" y="2748909"/>
            <a:ext cx="41910" cy="68580"/>
          </a:xfrm>
          <a:custGeom>
            <a:avLst/>
            <a:gdLst/>
            <a:ahLst/>
            <a:cxnLst/>
            <a:rect l="l" t="t" r="r" b="b"/>
            <a:pathLst>
              <a:path w="41910" h="68580">
                <a:moveTo>
                  <a:pt x="10591" y="45835"/>
                </a:moveTo>
                <a:lnTo>
                  <a:pt x="171" y="52003"/>
                </a:lnTo>
                <a:lnTo>
                  <a:pt x="6364" y="63574"/>
                </a:lnTo>
                <a:lnTo>
                  <a:pt x="20548" y="68149"/>
                </a:lnTo>
                <a:lnTo>
                  <a:pt x="25357" y="67732"/>
                </a:lnTo>
                <a:lnTo>
                  <a:pt x="36941" y="61529"/>
                </a:lnTo>
                <a:lnTo>
                  <a:pt x="38259" y="57557"/>
                </a:lnTo>
                <a:lnTo>
                  <a:pt x="13538" y="57557"/>
                </a:lnTo>
                <a:lnTo>
                  <a:pt x="10591" y="51703"/>
                </a:lnTo>
                <a:lnTo>
                  <a:pt x="10591" y="45835"/>
                </a:lnTo>
                <a:close/>
              </a:path>
              <a:path w="41910" h="68580">
                <a:moveTo>
                  <a:pt x="18656" y="0"/>
                </a:moveTo>
                <a:lnTo>
                  <a:pt x="4595" y="5060"/>
                </a:lnTo>
                <a:lnTo>
                  <a:pt x="0" y="17032"/>
                </a:lnTo>
                <a:lnTo>
                  <a:pt x="0" y="26417"/>
                </a:lnTo>
                <a:lnTo>
                  <a:pt x="5867" y="31726"/>
                </a:lnTo>
                <a:lnTo>
                  <a:pt x="14681" y="36983"/>
                </a:lnTo>
                <a:lnTo>
                  <a:pt x="27050" y="44045"/>
                </a:lnTo>
                <a:lnTo>
                  <a:pt x="29971" y="45835"/>
                </a:lnTo>
                <a:lnTo>
                  <a:pt x="29971" y="54674"/>
                </a:lnTo>
                <a:lnTo>
                  <a:pt x="26479" y="57557"/>
                </a:lnTo>
                <a:lnTo>
                  <a:pt x="38259" y="57557"/>
                </a:lnTo>
                <a:lnTo>
                  <a:pt x="41648" y="47344"/>
                </a:lnTo>
                <a:lnTo>
                  <a:pt x="36574" y="36385"/>
                </a:lnTo>
                <a:lnTo>
                  <a:pt x="24676" y="28182"/>
                </a:lnTo>
                <a:lnTo>
                  <a:pt x="15303" y="23483"/>
                </a:lnTo>
                <a:lnTo>
                  <a:pt x="11760" y="21134"/>
                </a:lnTo>
                <a:lnTo>
                  <a:pt x="11760" y="12295"/>
                </a:lnTo>
                <a:lnTo>
                  <a:pt x="14681" y="9970"/>
                </a:lnTo>
                <a:lnTo>
                  <a:pt x="36813" y="9970"/>
                </a:lnTo>
                <a:lnTo>
                  <a:pt x="33673" y="4431"/>
                </a:lnTo>
                <a:lnTo>
                  <a:pt x="18656" y="0"/>
                </a:lnTo>
                <a:close/>
              </a:path>
              <a:path w="41910" h="68580">
                <a:moveTo>
                  <a:pt x="36813" y="9970"/>
                </a:moveTo>
                <a:lnTo>
                  <a:pt x="25895" y="9970"/>
                </a:lnTo>
                <a:lnTo>
                  <a:pt x="28828" y="15254"/>
                </a:lnTo>
                <a:lnTo>
                  <a:pt x="28828" y="20575"/>
                </a:lnTo>
                <a:lnTo>
                  <a:pt x="39941" y="15488"/>
                </a:lnTo>
                <a:lnTo>
                  <a:pt x="36813" y="99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494987" y="2749461"/>
            <a:ext cx="45085" cy="67310"/>
          </a:xfrm>
          <a:custGeom>
            <a:avLst/>
            <a:gdLst/>
            <a:ahLst/>
            <a:cxnLst/>
            <a:rect l="l" t="t" r="r" b="b"/>
            <a:pathLst>
              <a:path w="45085" h="67310">
                <a:moveTo>
                  <a:pt x="11722" y="0"/>
                </a:moveTo>
                <a:lnTo>
                  <a:pt x="0" y="0"/>
                </a:lnTo>
                <a:lnTo>
                  <a:pt x="1314" y="54149"/>
                </a:lnTo>
                <a:lnTo>
                  <a:pt x="10213" y="64412"/>
                </a:lnTo>
                <a:lnTo>
                  <a:pt x="22910" y="67017"/>
                </a:lnTo>
                <a:lnTo>
                  <a:pt x="28221" y="66549"/>
                </a:lnTo>
                <a:lnTo>
                  <a:pt x="39598" y="60611"/>
                </a:lnTo>
                <a:lnTo>
                  <a:pt x="40980" y="56426"/>
                </a:lnTo>
                <a:lnTo>
                  <a:pt x="15239" y="56426"/>
                </a:lnTo>
                <a:lnTo>
                  <a:pt x="11722" y="52336"/>
                </a:lnTo>
                <a:lnTo>
                  <a:pt x="11722" y="0"/>
                </a:lnTo>
                <a:close/>
              </a:path>
              <a:path w="45085" h="67310">
                <a:moveTo>
                  <a:pt x="44665" y="0"/>
                </a:moveTo>
                <a:lnTo>
                  <a:pt x="32880" y="0"/>
                </a:lnTo>
                <a:lnTo>
                  <a:pt x="32880" y="52336"/>
                </a:lnTo>
                <a:lnTo>
                  <a:pt x="29349" y="56426"/>
                </a:lnTo>
                <a:lnTo>
                  <a:pt x="40980" y="56426"/>
                </a:lnTo>
                <a:lnTo>
                  <a:pt x="44665" y="45262"/>
                </a:lnTo>
                <a:lnTo>
                  <a:pt x="4466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547323" y="2749461"/>
            <a:ext cx="44450" cy="66040"/>
          </a:xfrm>
          <a:custGeom>
            <a:avLst/>
            <a:gdLst/>
            <a:ahLst/>
            <a:cxnLst/>
            <a:rect l="l" t="t" r="r" b="b"/>
            <a:pathLst>
              <a:path w="44450" h="66039">
                <a:moveTo>
                  <a:pt x="21704" y="0"/>
                </a:moveTo>
                <a:lnTo>
                  <a:pt x="0" y="0"/>
                </a:lnTo>
                <a:lnTo>
                  <a:pt x="0" y="65862"/>
                </a:lnTo>
                <a:lnTo>
                  <a:pt x="24053" y="65862"/>
                </a:lnTo>
                <a:lnTo>
                  <a:pt x="26208" y="65774"/>
                </a:lnTo>
                <a:lnTo>
                  <a:pt x="39114" y="60094"/>
                </a:lnTo>
                <a:lnTo>
                  <a:pt x="40802" y="55841"/>
                </a:lnTo>
                <a:lnTo>
                  <a:pt x="11684" y="55841"/>
                </a:lnTo>
                <a:lnTo>
                  <a:pt x="11684" y="10020"/>
                </a:lnTo>
                <a:lnTo>
                  <a:pt x="38914" y="10020"/>
                </a:lnTo>
                <a:lnTo>
                  <a:pt x="36112" y="4111"/>
                </a:lnTo>
                <a:lnTo>
                  <a:pt x="21704" y="0"/>
                </a:lnTo>
                <a:close/>
              </a:path>
              <a:path w="44450" h="66039">
                <a:moveTo>
                  <a:pt x="38914" y="10020"/>
                </a:moveTo>
                <a:lnTo>
                  <a:pt x="25857" y="10020"/>
                </a:lnTo>
                <a:lnTo>
                  <a:pt x="29946" y="12344"/>
                </a:lnTo>
                <a:lnTo>
                  <a:pt x="29946" y="24142"/>
                </a:lnTo>
                <a:lnTo>
                  <a:pt x="26403" y="26466"/>
                </a:lnTo>
                <a:lnTo>
                  <a:pt x="15836" y="26466"/>
                </a:lnTo>
                <a:lnTo>
                  <a:pt x="15836" y="37033"/>
                </a:lnTo>
                <a:lnTo>
                  <a:pt x="27571" y="37033"/>
                </a:lnTo>
                <a:lnTo>
                  <a:pt x="31699" y="39420"/>
                </a:lnTo>
                <a:lnTo>
                  <a:pt x="31699" y="52908"/>
                </a:lnTo>
                <a:lnTo>
                  <a:pt x="27571" y="55841"/>
                </a:lnTo>
                <a:lnTo>
                  <a:pt x="40802" y="55841"/>
                </a:lnTo>
                <a:lnTo>
                  <a:pt x="44069" y="47612"/>
                </a:lnTo>
                <a:lnTo>
                  <a:pt x="44069" y="37033"/>
                </a:lnTo>
                <a:lnTo>
                  <a:pt x="36398" y="32359"/>
                </a:lnTo>
                <a:lnTo>
                  <a:pt x="32270" y="31178"/>
                </a:lnTo>
                <a:lnTo>
                  <a:pt x="35191" y="30568"/>
                </a:lnTo>
                <a:lnTo>
                  <a:pt x="41694" y="25285"/>
                </a:lnTo>
                <a:lnTo>
                  <a:pt x="41685" y="15865"/>
                </a:lnTo>
                <a:lnTo>
                  <a:pt x="38914" y="100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665468" y="2749461"/>
            <a:ext cx="48260" cy="66040"/>
          </a:xfrm>
          <a:custGeom>
            <a:avLst/>
            <a:gdLst/>
            <a:ahLst/>
            <a:cxnLst/>
            <a:rect l="l" t="t" r="r" b="b"/>
            <a:pathLst>
              <a:path w="48260" h="66039">
                <a:moveTo>
                  <a:pt x="12293" y="0"/>
                </a:moveTo>
                <a:lnTo>
                  <a:pt x="0" y="0"/>
                </a:lnTo>
                <a:lnTo>
                  <a:pt x="0" y="65862"/>
                </a:lnTo>
                <a:lnTo>
                  <a:pt x="12293" y="65862"/>
                </a:lnTo>
                <a:lnTo>
                  <a:pt x="12293" y="37033"/>
                </a:lnTo>
                <a:lnTo>
                  <a:pt x="48158" y="37033"/>
                </a:lnTo>
                <a:lnTo>
                  <a:pt x="48158" y="25857"/>
                </a:lnTo>
                <a:lnTo>
                  <a:pt x="12293" y="25857"/>
                </a:lnTo>
                <a:lnTo>
                  <a:pt x="12293" y="0"/>
                </a:lnTo>
                <a:close/>
              </a:path>
              <a:path w="48260" h="66039">
                <a:moveTo>
                  <a:pt x="48158" y="37033"/>
                </a:moveTo>
                <a:lnTo>
                  <a:pt x="36423" y="37033"/>
                </a:lnTo>
                <a:lnTo>
                  <a:pt x="36423" y="65862"/>
                </a:lnTo>
                <a:lnTo>
                  <a:pt x="48158" y="65862"/>
                </a:lnTo>
                <a:lnTo>
                  <a:pt x="48158" y="37033"/>
                </a:lnTo>
                <a:close/>
              </a:path>
              <a:path w="48260" h="66039">
                <a:moveTo>
                  <a:pt x="48158" y="0"/>
                </a:moveTo>
                <a:lnTo>
                  <a:pt x="35826" y="0"/>
                </a:lnTo>
                <a:lnTo>
                  <a:pt x="35826" y="25857"/>
                </a:lnTo>
                <a:lnTo>
                  <a:pt x="48158" y="25857"/>
                </a:lnTo>
                <a:lnTo>
                  <a:pt x="4815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603724" y="2749461"/>
            <a:ext cx="0" cy="66040"/>
          </a:xfrm>
          <a:custGeom>
            <a:avLst/>
            <a:gdLst/>
            <a:ahLst/>
            <a:cxnLst/>
            <a:rect l="l" t="t" r="r" b="b"/>
            <a:pathLst>
              <a:path h="66039">
                <a:moveTo>
                  <a:pt x="0" y="0"/>
                </a:moveTo>
                <a:lnTo>
                  <a:pt x="0" y="65862"/>
                </a:lnTo>
              </a:path>
            </a:pathLst>
          </a:custGeom>
          <a:ln w="13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730673" y="2749461"/>
            <a:ext cx="0" cy="66040"/>
          </a:xfrm>
          <a:custGeom>
            <a:avLst/>
            <a:gdLst/>
            <a:ahLst/>
            <a:cxnLst/>
            <a:rect l="l" t="t" r="r" b="b"/>
            <a:pathLst>
              <a:path h="66039">
                <a:moveTo>
                  <a:pt x="0" y="0"/>
                </a:moveTo>
                <a:lnTo>
                  <a:pt x="0" y="65862"/>
                </a:lnTo>
              </a:path>
            </a:pathLst>
          </a:custGeom>
          <a:ln w="13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617807" y="2748294"/>
            <a:ext cx="41910" cy="67945"/>
          </a:xfrm>
          <a:custGeom>
            <a:avLst/>
            <a:gdLst/>
            <a:ahLst/>
            <a:cxnLst/>
            <a:rect l="l" t="t" r="r" b="b"/>
            <a:pathLst>
              <a:path w="41910" h="67944">
                <a:moveTo>
                  <a:pt x="10591" y="45263"/>
                </a:moveTo>
                <a:lnTo>
                  <a:pt x="172" y="51673"/>
                </a:lnTo>
                <a:lnTo>
                  <a:pt x="6383" y="63203"/>
                </a:lnTo>
                <a:lnTo>
                  <a:pt x="20561" y="67602"/>
                </a:lnTo>
                <a:lnTo>
                  <a:pt x="25083" y="67234"/>
                </a:lnTo>
                <a:lnTo>
                  <a:pt x="36875" y="61159"/>
                </a:lnTo>
                <a:lnTo>
                  <a:pt x="38110" y="57595"/>
                </a:lnTo>
                <a:lnTo>
                  <a:pt x="13525" y="57595"/>
                </a:lnTo>
                <a:lnTo>
                  <a:pt x="10591" y="51118"/>
                </a:lnTo>
                <a:lnTo>
                  <a:pt x="10591" y="45263"/>
                </a:lnTo>
                <a:close/>
              </a:path>
              <a:path w="41910" h="67944">
                <a:moveTo>
                  <a:pt x="18624" y="0"/>
                </a:moveTo>
                <a:lnTo>
                  <a:pt x="4593" y="5089"/>
                </a:lnTo>
                <a:lnTo>
                  <a:pt x="0" y="17069"/>
                </a:lnTo>
                <a:lnTo>
                  <a:pt x="0" y="26441"/>
                </a:lnTo>
                <a:lnTo>
                  <a:pt x="5880" y="31725"/>
                </a:lnTo>
                <a:lnTo>
                  <a:pt x="14719" y="36462"/>
                </a:lnTo>
                <a:lnTo>
                  <a:pt x="27063" y="43498"/>
                </a:lnTo>
                <a:lnTo>
                  <a:pt x="29972" y="45847"/>
                </a:lnTo>
                <a:lnTo>
                  <a:pt x="29972" y="54661"/>
                </a:lnTo>
                <a:lnTo>
                  <a:pt x="26479" y="57595"/>
                </a:lnTo>
                <a:lnTo>
                  <a:pt x="38110" y="57595"/>
                </a:lnTo>
                <a:lnTo>
                  <a:pt x="41686" y="47270"/>
                </a:lnTo>
                <a:lnTo>
                  <a:pt x="36604" y="36194"/>
                </a:lnTo>
                <a:lnTo>
                  <a:pt x="24739" y="28194"/>
                </a:lnTo>
                <a:lnTo>
                  <a:pt x="15290" y="22924"/>
                </a:lnTo>
                <a:lnTo>
                  <a:pt x="11772" y="20561"/>
                </a:lnTo>
                <a:lnTo>
                  <a:pt x="11772" y="12357"/>
                </a:lnTo>
                <a:lnTo>
                  <a:pt x="15290" y="9995"/>
                </a:lnTo>
                <a:lnTo>
                  <a:pt x="36807" y="9995"/>
                </a:lnTo>
                <a:lnTo>
                  <a:pt x="33667" y="4445"/>
                </a:lnTo>
                <a:lnTo>
                  <a:pt x="18624" y="0"/>
                </a:lnTo>
                <a:close/>
              </a:path>
              <a:path w="41910" h="67944">
                <a:moveTo>
                  <a:pt x="36807" y="9995"/>
                </a:moveTo>
                <a:lnTo>
                  <a:pt x="25882" y="9995"/>
                </a:lnTo>
                <a:lnTo>
                  <a:pt x="28803" y="14694"/>
                </a:lnTo>
                <a:lnTo>
                  <a:pt x="29413" y="20561"/>
                </a:lnTo>
                <a:lnTo>
                  <a:pt x="39924" y="15503"/>
                </a:lnTo>
                <a:lnTo>
                  <a:pt x="36807" y="99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1700338" y="4987810"/>
            <a:ext cx="964062" cy="459520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1721611" y="5690349"/>
            <a:ext cx="850391" cy="734326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3068878" y="6088943"/>
            <a:ext cx="558090" cy="135567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346938" y="6089487"/>
            <a:ext cx="2540" cy="0"/>
          </a:xfrm>
          <a:custGeom>
            <a:avLst/>
            <a:gdLst/>
            <a:ahLst/>
            <a:cxnLst/>
            <a:rect l="l" t="t" r="r" b="b"/>
            <a:pathLst>
              <a:path w="2539">
                <a:moveTo>
                  <a:pt x="0" y="0"/>
                </a:moveTo>
                <a:lnTo>
                  <a:pt x="1969" y="0"/>
                </a:lnTo>
              </a:path>
            </a:pathLst>
          </a:custGeom>
          <a:ln w="3175">
            <a:solidFill>
              <a:srgbClr val="C1BE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398855" y="5932581"/>
            <a:ext cx="2540" cy="0"/>
          </a:xfrm>
          <a:custGeom>
            <a:avLst/>
            <a:gdLst/>
            <a:ahLst/>
            <a:cxnLst/>
            <a:rect l="l" t="t" r="r" b="b"/>
            <a:pathLst>
              <a:path w="2539">
                <a:moveTo>
                  <a:pt x="0" y="0"/>
                </a:moveTo>
                <a:lnTo>
                  <a:pt x="1969" y="0"/>
                </a:lnTo>
              </a:path>
            </a:pathLst>
          </a:custGeom>
          <a:ln w="3175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050397" y="5930722"/>
            <a:ext cx="596810" cy="158430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401504" y="5931263"/>
            <a:ext cx="1270" cy="0"/>
          </a:xfrm>
          <a:custGeom>
            <a:avLst/>
            <a:gdLst/>
            <a:ahLst/>
            <a:cxnLst/>
            <a:rect l="l" t="t" r="r" b="b"/>
            <a:pathLst>
              <a:path w="1270">
                <a:moveTo>
                  <a:pt x="8" y="0"/>
                </a:moveTo>
                <a:lnTo>
                  <a:pt x="1088" y="0"/>
                </a:lnTo>
              </a:path>
            </a:pathLst>
          </a:custGeom>
          <a:ln w="3175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416454" y="5922473"/>
            <a:ext cx="1270" cy="0"/>
          </a:xfrm>
          <a:custGeom>
            <a:avLst/>
            <a:gdLst/>
            <a:ahLst/>
            <a:cxnLst/>
            <a:rect l="l" t="t" r="r" b="b"/>
            <a:pathLst>
              <a:path w="1270">
                <a:moveTo>
                  <a:pt x="0" y="0"/>
                </a:moveTo>
                <a:lnTo>
                  <a:pt x="1088" y="0"/>
                </a:lnTo>
              </a:path>
            </a:pathLst>
          </a:custGeom>
          <a:ln w="3175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449892" y="5903135"/>
            <a:ext cx="1270" cy="0"/>
          </a:xfrm>
          <a:custGeom>
            <a:avLst/>
            <a:gdLst/>
            <a:ahLst/>
            <a:cxnLst/>
            <a:rect l="l" t="t" r="r" b="b"/>
            <a:pathLst>
              <a:path w="1270">
                <a:moveTo>
                  <a:pt x="0" y="0"/>
                </a:moveTo>
                <a:lnTo>
                  <a:pt x="1078" y="0"/>
                </a:lnTo>
              </a:path>
            </a:pathLst>
          </a:custGeom>
          <a:ln w="3175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472771" y="5893465"/>
            <a:ext cx="2540" cy="0"/>
          </a:xfrm>
          <a:custGeom>
            <a:avLst/>
            <a:gdLst/>
            <a:ahLst/>
            <a:cxnLst/>
            <a:rect l="l" t="t" r="r" b="b"/>
            <a:pathLst>
              <a:path w="2539">
                <a:moveTo>
                  <a:pt x="0" y="0"/>
                </a:moveTo>
                <a:lnTo>
                  <a:pt x="1969" y="0"/>
                </a:lnTo>
              </a:path>
            </a:pathLst>
          </a:custGeom>
          <a:ln w="3175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3515888" y="5875885"/>
            <a:ext cx="1270" cy="0"/>
          </a:xfrm>
          <a:custGeom>
            <a:avLst/>
            <a:gdLst/>
            <a:ahLst/>
            <a:cxnLst/>
            <a:rect l="l" t="t" r="r" b="b"/>
            <a:pathLst>
              <a:path w="1270">
                <a:moveTo>
                  <a:pt x="0" y="0"/>
                </a:moveTo>
                <a:lnTo>
                  <a:pt x="1088" y="0"/>
                </a:lnTo>
              </a:path>
            </a:pathLst>
          </a:custGeom>
          <a:ln w="3175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053916" y="5848972"/>
            <a:ext cx="229845" cy="81953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172709" y="5849514"/>
            <a:ext cx="1270" cy="0"/>
          </a:xfrm>
          <a:custGeom>
            <a:avLst/>
            <a:gdLst/>
            <a:ahLst/>
            <a:cxnLst/>
            <a:rect l="l" t="t" r="r" b="b"/>
            <a:pathLst>
              <a:path w="1269">
                <a:moveTo>
                  <a:pt x="0" y="0"/>
                </a:moveTo>
                <a:lnTo>
                  <a:pt x="1088" y="0"/>
                </a:lnTo>
              </a:path>
            </a:pathLst>
          </a:custGeom>
          <a:ln w="3175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523808" y="5848635"/>
            <a:ext cx="1270" cy="0"/>
          </a:xfrm>
          <a:custGeom>
            <a:avLst/>
            <a:gdLst/>
            <a:ahLst/>
            <a:cxnLst/>
            <a:rect l="l" t="t" r="r" b="b"/>
            <a:pathLst>
              <a:path w="1270">
                <a:moveTo>
                  <a:pt x="0" y="0"/>
                </a:moveTo>
                <a:lnTo>
                  <a:pt x="1076" y="0"/>
                </a:lnTo>
              </a:path>
            </a:pathLst>
          </a:custGeom>
          <a:ln w="3175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083835" y="5839301"/>
            <a:ext cx="99635" cy="9873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182391" y="5839845"/>
            <a:ext cx="1270" cy="0"/>
          </a:xfrm>
          <a:custGeom>
            <a:avLst/>
            <a:gdLst/>
            <a:ahLst/>
            <a:cxnLst/>
            <a:rect l="l" t="t" r="r" b="b"/>
            <a:pathLst>
              <a:path w="1269">
                <a:moveTo>
                  <a:pt x="2" y="0"/>
                </a:moveTo>
                <a:lnTo>
                  <a:pt x="1081" y="0"/>
                </a:lnTo>
              </a:path>
            </a:pathLst>
          </a:custGeom>
          <a:ln w="3175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089994" y="5826994"/>
            <a:ext cx="108398" cy="12515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3197347" y="5827099"/>
            <a:ext cx="3175" cy="0"/>
          </a:xfrm>
          <a:custGeom>
            <a:avLst/>
            <a:gdLst/>
            <a:ahLst/>
            <a:cxnLst/>
            <a:rect l="l" t="t" r="r" b="b"/>
            <a:pathLst>
              <a:path w="3175">
                <a:moveTo>
                  <a:pt x="0" y="0"/>
                </a:moveTo>
                <a:lnTo>
                  <a:pt x="2849" y="0"/>
                </a:lnTo>
              </a:path>
            </a:pathLst>
          </a:custGeom>
          <a:ln w="3175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3202627" y="5824023"/>
            <a:ext cx="1270" cy="0"/>
          </a:xfrm>
          <a:custGeom>
            <a:avLst/>
            <a:gdLst/>
            <a:ahLst/>
            <a:cxnLst/>
            <a:rect l="l" t="t" r="r" b="b"/>
            <a:pathLst>
              <a:path w="1269">
                <a:moveTo>
                  <a:pt x="0" y="0"/>
                </a:moveTo>
                <a:lnTo>
                  <a:pt x="1088" y="0"/>
                </a:lnTo>
              </a:path>
            </a:pathLst>
          </a:custGeom>
          <a:ln w="3175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3204387" y="5824023"/>
            <a:ext cx="1270" cy="0"/>
          </a:xfrm>
          <a:custGeom>
            <a:avLst/>
            <a:gdLst/>
            <a:ahLst/>
            <a:cxnLst/>
            <a:rect l="l" t="t" r="r" b="b"/>
            <a:pathLst>
              <a:path w="1269">
                <a:moveTo>
                  <a:pt x="0" y="0"/>
                </a:moveTo>
                <a:lnTo>
                  <a:pt x="1079" y="0"/>
                </a:lnTo>
              </a:path>
            </a:pathLst>
          </a:custGeom>
          <a:ln w="3175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3404196" y="5819963"/>
            <a:ext cx="239488" cy="111838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482450" y="5819628"/>
            <a:ext cx="2540" cy="0"/>
          </a:xfrm>
          <a:custGeom>
            <a:avLst/>
            <a:gdLst/>
            <a:ahLst/>
            <a:cxnLst/>
            <a:rect l="l" t="t" r="r" b="b"/>
            <a:pathLst>
              <a:path w="2539">
                <a:moveTo>
                  <a:pt x="0" y="0"/>
                </a:moveTo>
                <a:lnTo>
                  <a:pt x="1969" y="0"/>
                </a:lnTo>
              </a:path>
            </a:pathLst>
          </a:custGeom>
          <a:ln w="3175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491255" y="5820507"/>
            <a:ext cx="1270" cy="0"/>
          </a:xfrm>
          <a:custGeom>
            <a:avLst/>
            <a:gdLst/>
            <a:ahLst/>
            <a:cxnLst/>
            <a:rect l="l" t="t" r="r" b="b"/>
            <a:pathLst>
              <a:path w="1270">
                <a:moveTo>
                  <a:pt x="5" y="0"/>
                </a:moveTo>
                <a:lnTo>
                  <a:pt x="1085" y="0"/>
                </a:lnTo>
              </a:path>
            </a:pathLst>
          </a:custGeom>
          <a:ln w="3175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485095" y="5817870"/>
            <a:ext cx="1270" cy="0"/>
          </a:xfrm>
          <a:custGeom>
            <a:avLst/>
            <a:gdLst/>
            <a:ahLst/>
            <a:cxnLst/>
            <a:rect l="l" t="t" r="r" b="b"/>
            <a:pathLst>
              <a:path w="1270">
                <a:moveTo>
                  <a:pt x="5" y="0"/>
                </a:moveTo>
                <a:lnTo>
                  <a:pt x="1085" y="0"/>
                </a:lnTo>
              </a:path>
            </a:pathLst>
          </a:custGeom>
          <a:ln w="3175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482450" y="5816991"/>
            <a:ext cx="1270" cy="0"/>
          </a:xfrm>
          <a:custGeom>
            <a:avLst/>
            <a:gdLst/>
            <a:ahLst/>
            <a:cxnLst/>
            <a:rect l="l" t="t" r="r" b="b"/>
            <a:pathLst>
              <a:path w="1270">
                <a:moveTo>
                  <a:pt x="0" y="0"/>
                </a:moveTo>
                <a:lnTo>
                  <a:pt x="1088" y="0"/>
                </a:lnTo>
              </a:path>
            </a:pathLst>
          </a:custGeom>
          <a:ln w="3175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468370" y="5811276"/>
            <a:ext cx="2540" cy="0"/>
          </a:xfrm>
          <a:custGeom>
            <a:avLst/>
            <a:gdLst/>
            <a:ahLst/>
            <a:cxnLst/>
            <a:rect l="l" t="t" r="r" b="b"/>
            <a:pathLst>
              <a:path w="2539">
                <a:moveTo>
                  <a:pt x="0" y="0"/>
                </a:moveTo>
                <a:lnTo>
                  <a:pt x="1969" y="0"/>
                </a:lnTo>
              </a:path>
            </a:pathLst>
          </a:custGeom>
          <a:ln w="3175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3456940" y="5806442"/>
            <a:ext cx="1270" cy="0"/>
          </a:xfrm>
          <a:custGeom>
            <a:avLst/>
            <a:gdLst/>
            <a:ahLst/>
            <a:cxnLst/>
            <a:rect l="l" t="t" r="r" b="b"/>
            <a:pathLst>
              <a:path w="1270">
                <a:moveTo>
                  <a:pt x="7" y="0"/>
                </a:moveTo>
                <a:lnTo>
                  <a:pt x="1088" y="0"/>
                </a:lnTo>
              </a:path>
            </a:pathLst>
          </a:custGeom>
          <a:ln w="3175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3455174" y="5805563"/>
            <a:ext cx="1270" cy="0"/>
          </a:xfrm>
          <a:custGeom>
            <a:avLst/>
            <a:gdLst/>
            <a:ahLst/>
            <a:cxnLst/>
            <a:rect l="l" t="t" r="r" b="b"/>
            <a:pathLst>
              <a:path w="1270">
                <a:moveTo>
                  <a:pt x="1" y="0"/>
                </a:moveTo>
                <a:lnTo>
                  <a:pt x="1081" y="0"/>
                </a:lnTo>
              </a:path>
            </a:pathLst>
          </a:custGeom>
          <a:ln w="3175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3260704" y="5800289"/>
            <a:ext cx="1270" cy="0"/>
          </a:xfrm>
          <a:custGeom>
            <a:avLst/>
            <a:gdLst/>
            <a:ahLst/>
            <a:cxnLst/>
            <a:rect l="l" t="t" r="r" b="b"/>
            <a:pathLst>
              <a:path w="1270">
                <a:moveTo>
                  <a:pt x="0" y="0"/>
                </a:moveTo>
                <a:lnTo>
                  <a:pt x="1075" y="0"/>
                </a:lnTo>
              </a:path>
            </a:pathLst>
          </a:custGeom>
          <a:ln w="3175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3099673" y="5792713"/>
            <a:ext cx="217554" cy="34490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3314382" y="5793257"/>
            <a:ext cx="1270" cy="0"/>
          </a:xfrm>
          <a:custGeom>
            <a:avLst/>
            <a:gdLst/>
            <a:ahLst/>
            <a:cxnLst/>
            <a:rect l="l" t="t" r="r" b="b"/>
            <a:pathLst>
              <a:path w="1270">
                <a:moveTo>
                  <a:pt x="1" y="0"/>
                </a:moveTo>
                <a:lnTo>
                  <a:pt x="1080" y="0"/>
                </a:lnTo>
              </a:path>
            </a:pathLst>
          </a:custGeom>
          <a:ln w="3175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3137511" y="5742609"/>
            <a:ext cx="453350" cy="77562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3048046" y="6265215"/>
            <a:ext cx="600710" cy="106680"/>
          </a:xfrm>
          <a:custGeom>
            <a:avLst/>
            <a:gdLst/>
            <a:ahLst/>
            <a:cxnLst/>
            <a:rect l="l" t="t" r="r" b="b"/>
            <a:pathLst>
              <a:path w="600710" h="106679">
                <a:moveTo>
                  <a:pt x="138255" y="0"/>
                </a:moveTo>
                <a:lnTo>
                  <a:pt x="118567" y="903"/>
                </a:lnTo>
                <a:lnTo>
                  <a:pt x="0" y="903"/>
                </a:lnTo>
                <a:lnTo>
                  <a:pt x="0" y="106681"/>
                </a:lnTo>
                <a:lnTo>
                  <a:pt x="35826" y="106681"/>
                </a:lnTo>
                <a:lnTo>
                  <a:pt x="35826" y="32462"/>
                </a:lnTo>
                <a:lnTo>
                  <a:pt x="156458" y="32462"/>
                </a:lnTo>
                <a:lnTo>
                  <a:pt x="156434" y="25693"/>
                </a:lnTo>
                <a:lnTo>
                  <a:pt x="154884" y="9986"/>
                </a:lnTo>
                <a:lnTo>
                  <a:pt x="149593" y="2225"/>
                </a:lnTo>
                <a:lnTo>
                  <a:pt x="138255" y="0"/>
                </a:lnTo>
                <a:close/>
              </a:path>
              <a:path w="600710" h="106679">
                <a:moveTo>
                  <a:pt x="95110" y="32462"/>
                </a:moveTo>
                <a:lnTo>
                  <a:pt x="60985" y="32462"/>
                </a:lnTo>
                <a:lnTo>
                  <a:pt x="60985" y="106681"/>
                </a:lnTo>
                <a:lnTo>
                  <a:pt x="95110" y="106681"/>
                </a:lnTo>
                <a:lnTo>
                  <a:pt x="95110" y="32462"/>
                </a:lnTo>
                <a:close/>
              </a:path>
              <a:path w="600710" h="106679">
                <a:moveTo>
                  <a:pt x="156458" y="32462"/>
                </a:moveTo>
                <a:lnTo>
                  <a:pt x="123266" y="32462"/>
                </a:lnTo>
                <a:lnTo>
                  <a:pt x="121132" y="46102"/>
                </a:lnTo>
                <a:lnTo>
                  <a:pt x="121132" y="106681"/>
                </a:lnTo>
                <a:lnTo>
                  <a:pt x="156527" y="106681"/>
                </a:lnTo>
                <a:lnTo>
                  <a:pt x="159488" y="97421"/>
                </a:lnTo>
                <a:lnTo>
                  <a:pt x="291709" y="97421"/>
                </a:lnTo>
                <a:lnTo>
                  <a:pt x="315677" y="78093"/>
                </a:lnTo>
                <a:lnTo>
                  <a:pt x="186817" y="78093"/>
                </a:lnTo>
                <a:lnTo>
                  <a:pt x="186817" y="64022"/>
                </a:lnTo>
                <a:lnTo>
                  <a:pt x="192786" y="63603"/>
                </a:lnTo>
                <a:lnTo>
                  <a:pt x="264413" y="63603"/>
                </a:lnTo>
                <a:lnTo>
                  <a:pt x="264392" y="52503"/>
                </a:lnTo>
                <a:lnTo>
                  <a:pt x="156527" y="52503"/>
                </a:lnTo>
                <a:lnTo>
                  <a:pt x="156458" y="32462"/>
                </a:lnTo>
                <a:close/>
              </a:path>
              <a:path w="600710" h="106679">
                <a:moveTo>
                  <a:pt x="291709" y="97421"/>
                </a:moveTo>
                <a:lnTo>
                  <a:pt x="159488" y="97421"/>
                </a:lnTo>
                <a:lnTo>
                  <a:pt x="167440" y="105523"/>
                </a:lnTo>
                <a:lnTo>
                  <a:pt x="182118" y="106681"/>
                </a:lnTo>
                <a:lnTo>
                  <a:pt x="280225" y="106681"/>
                </a:lnTo>
                <a:lnTo>
                  <a:pt x="291709" y="97421"/>
                </a:lnTo>
                <a:close/>
              </a:path>
              <a:path w="600710" h="106679">
                <a:moveTo>
                  <a:pt x="371068" y="75541"/>
                </a:moveTo>
                <a:lnTo>
                  <a:pt x="329272" y="75541"/>
                </a:lnTo>
                <a:lnTo>
                  <a:pt x="291312" y="106681"/>
                </a:lnTo>
                <a:lnTo>
                  <a:pt x="371068" y="106681"/>
                </a:lnTo>
                <a:lnTo>
                  <a:pt x="371068" y="75541"/>
                </a:lnTo>
                <a:close/>
              </a:path>
              <a:path w="600710" h="106679">
                <a:moveTo>
                  <a:pt x="600544" y="84830"/>
                </a:moveTo>
                <a:lnTo>
                  <a:pt x="488303" y="84830"/>
                </a:lnTo>
                <a:lnTo>
                  <a:pt x="491941" y="99927"/>
                </a:lnTo>
                <a:lnTo>
                  <a:pt x="500101" y="105598"/>
                </a:lnTo>
                <a:lnTo>
                  <a:pt x="518223" y="106681"/>
                </a:lnTo>
                <a:lnTo>
                  <a:pt x="600544" y="106681"/>
                </a:lnTo>
                <a:lnTo>
                  <a:pt x="600544" y="84830"/>
                </a:lnTo>
                <a:close/>
              </a:path>
              <a:path w="600710" h="106679">
                <a:moveTo>
                  <a:pt x="491609" y="28614"/>
                </a:moveTo>
                <a:lnTo>
                  <a:pt x="377037" y="28614"/>
                </a:lnTo>
                <a:lnTo>
                  <a:pt x="377037" y="106249"/>
                </a:lnTo>
                <a:lnTo>
                  <a:pt x="456341" y="106117"/>
                </a:lnTo>
                <a:lnTo>
                  <a:pt x="469032" y="103037"/>
                </a:lnTo>
                <a:lnTo>
                  <a:pt x="480010" y="95922"/>
                </a:lnTo>
                <a:lnTo>
                  <a:pt x="488303" y="84830"/>
                </a:lnTo>
                <a:lnTo>
                  <a:pt x="600544" y="84830"/>
                </a:lnTo>
                <a:lnTo>
                  <a:pt x="600544" y="78093"/>
                </a:lnTo>
                <a:lnTo>
                  <a:pt x="522058" y="78093"/>
                </a:lnTo>
                <a:lnTo>
                  <a:pt x="522058" y="75541"/>
                </a:lnTo>
                <a:lnTo>
                  <a:pt x="411162" y="75541"/>
                </a:lnTo>
                <a:lnTo>
                  <a:pt x="411162" y="30748"/>
                </a:lnTo>
                <a:lnTo>
                  <a:pt x="491624" y="30748"/>
                </a:lnTo>
                <a:lnTo>
                  <a:pt x="491609" y="28614"/>
                </a:lnTo>
                <a:close/>
              </a:path>
              <a:path w="600710" h="106679">
                <a:moveTo>
                  <a:pt x="264413" y="63603"/>
                </a:moveTo>
                <a:lnTo>
                  <a:pt x="232029" y="63603"/>
                </a:lnTo>
                <a:lnTo>
                  <a:pt x="232029" y="77662"/>
                </a:lnTo>
                <a:lnTo>
                  <a:pt x="194487" y="77662"/>
                </a:lnTo>
                <a:lnTo>
                  <a:pt x="186817" y="78093"/>
                </a:lnTo>
                <a:lnTo>
                  <a:pt x="315677" y="78093"/>
                </a:lnTo>
                <a:lnTo>
                  <a:pt x="316732" y="77242"/>
                </a:lnTo>
                <a:lnTo>
                  <a:pt x="264439" y="77242"/>
                </a:lnTo>
                <a:lnTo>
                  <a:pt x="264413" y="63603"/>
                </a:lnTo>
                <a:close/>
              </a:path>
              <a:path w="600710" h="106679">
                <a:moveTo>
                  <a:pt x="600544" y="63603"/>
                </a:moveTo>
                <a:lnTo>
                  <a:pt x="567270" y="63603"/>
                </a:lnTo>
                <a:lnTo>
                  <a:pt x="567270" y="77662"/>
                </a:lnTo>
                <a:lnTo>
                  <a:pt x="529742" y="77662"/>
                </a:lnTo>
                <a:lnTo>
                  <a:pt x="522058" y="78093"/>
                </a:lnTo>
                <a:lnTo>
                  <a:pt x="600544" y="78093"/>
                </a:lnTo>
                <a:lnTo>
                  <a:pt x="600544" y="63603"/>
                </a:lnTo>
                <a:close/>
              </a:path>
              <a:path w="600710" h="106679">
                <a:moveTo>
                  <a:pt x="473703" y="687"/>
                </a:moveTo>
                <a:lnTo>
                  <a:pt x="455523" y="903"/>
                </a:lnTo>
                <a:lnTo>
                  <a:pt x="360832" y="903"/>
                </a:lnTo>
                <a:lnTo>
                  <a:pt x="264439" y="77242"/>
                </a:lnTo>
                <a:lnTo>
                  <a:pt x="316732" y="77242"/>
                </a:lnTo>
                <a:lnTo>
                  <a:pt x="377037" y="28614"/>
                </a:lnTo>
                <a:lnTo>
                  <a:pt x="491609" y="28614"/>
                </a:lnTo>
                <a:lnTo>
                  <a:pt x="491598" y="27000"/>
                </a:lnTo>
                <a:lnTo>
                  <a:pt x="489809" y="11238"/>
                </a:lnTo>
                <a:lnTo>
                  <a:pt x="484488" y="3300"/>
                </a:lnTo>
                <a:lnTo>
                  <a:pt x="473703" y="687"/>
                </a:lnTo>
                <a:close/>
              </a:path>
              <a:path w="600710" h="106679">
                <a:moveTo>
                  <a:pt x="491624" y="30748"/>
                </a:moveTo>
                <a:lnTo>
                  <a:pt x="443585" y="30748"/>
                </a:lnTo>
                <a:lnTo>
                  <a:pt x="456898" y="34163"/>
                </a:lnTo>
                <a:lnTo>
                  <a:pt x="458939" y="50458"/>
                </a:lnTo>
                <a:lnTo>
                  <a:pt x="455414" y="69068"/>
                </a:lnTo>
                <a:lnTo>
                  <a:pt x="446718" y="75243"/>
                </a:lnTo>
                <a:lnTo>
                  <a:pt x="443153" y="75541"/>
                </a:lnTo>
                <a:lnTo>
                  <a:pt x="522058" y="75541"/>
                </a:lnTo>
                <a:lnTo>
                  <a:pt x="522058" y="64022"/>
                </a:lnTo>
                <a:lnTo>
                  <a:pt x="528459" y="63603"/>
                </a:lnTo>
                <a:lnTo>
                  <a:pt x="600544" y="63603"/>
                </a:lnTo>
                <a:lnTo>
                  <a:pt x="600544" y="52935"/>
                </a:lnTo>
                <a:lnTo>
                  <a:pt x="491782" y="52935"/>
                </a:lnTo>
                <a:lnTo>
                  <a:pt x="491624" y="30748"/>
                </a:lnTo>
                <a:close/>
              </a:path>
              <a:path w="600710" h="106679">
                <a:moveTo>
                  <a:pt x="588893" y="787"/>
                </a:moveTo>
                <a:lnTo>
                  <a:pt x="498602" y="903"/>
                </a:lnTo>
                <a:lnTo>
                  <a:pt x="498602" y="29478"/>
                </a:lnTo>
                <a:lnTo>
                  <a:pt x="570687" y="29478"/>
                </a:lnTo>
                <a:lnTo>
                  <a:pt x="568134" y="40133"/>
                </a:lnTo>
                <a:lnTo>
                  <a:pt x="516695" y="40247"/>
                </a:lnTo>
                <a:lnTo>
                  <a:pt x="503713" y="43025"/>
                </a:lnTo>
                <a:lnTo>
                  <a:pt x="491782" y="52935"/>
                </a:lnTo>
                <a:lnTo>
                  <a:pt x="600544" y="52935"/>
                </a:lnTo>
                <a:lnTo>
                  <a:pt x="600433" y="18339"/>
                </a:lnTo>
                <a:lnTo>
                  <a:pt x="597951" y="5271"/>
                </a:lnTo>
                <a:lnTo>
                  <a:pt x="588893" y="787"/>
                </a:lnTo>
                <a:close/>
              </a:path>
              <a:path w="600710" h="106679">
                <a:moveTo>
                  <a:pt x="252787" y="787"/>
                </a:moveTo>
                <a:lnTo>
                  <a:pt x="162509" y="903"/>
                </a:lnTo>
                <a:lnTo>
                  <a:pt x="162509" y="29478"/>
                </a:lnTo>
                <a:lnTo>
                  <a:pt x="234581" y="29478"/>
                </a:lnTo>
                <a:lnTo>
                  <a:pt x="232460" y="40133"/>
                </a:lnTo>
                <a:lnTo>
                  <a:pt x="181457" y="40217"/>
                </a:lnTo>
                <a:lnTo>
                  <a:pt x="168545" y="42827"/>
                </a:lnTo>
                <a:lnTo>
                  <a:pt x="156527" y="52503"/>
                </a:lnTo>
                <a:lnTo>
                  <a:pt x="264392" y="52503"/>
                </a:lnTo>
                <a:lnTo>
                  <a:pt x="264328" y="18339"/>
                </a:lnTo>
                <a:lnTo>
                  <a:pt x="261845" y="5271"/>
                </a:lnTo>
                <a:lnTo>
                  <a:pt x="252787" y="787"/>
                </a:lnTo>
                <a:close/>
              </a:path>
              <a:path w="600710" h="106679">
                <a:moveTo>
                  <a:pt x="349745" y="903"/>
                </a:moveTo>
                <a:lnTo>
                  <a:pt x="269989" y="903"/>
                </a:lnTo>
                <a:lnTo>
                  <a:pt x="269989" y="32462"/>
                </a:lnTo>
                <a:lnTo>
                  <a:pt x="311785" y="32462"/>
                </a:lnTo>
                <a:lnTo>
                  <a:pt x="349745" y="903"/>
                </a:lnTo>
                <a:close/>
              </a:path>
            </a:pathLst>
          </a:custGeom>
          <a:solidFill>
            <a:srgbClr val="0095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4186935" y="6601091"/>
            <a:ext cx="863599" cy="285381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6851722" y="5287368"/>
            <a:ext cx="85090" cy="92075"/>
          </a:xfrm>
          <a:custGeom>
            <a:avLst/>
            <a:gdLst/>
            <a:ahLst/>
            <a:cxnLst/>
            <a:rect l="l" t="t" r="r" b="b"/>
            <a:pathLst>
              <a:path w="85090" h="92075">
                <a:moveTo>
                  <a:pt x="38028" y="0"/>
                </a:moveTo>
                <a:lnTo>
                  <a:pt x="25094" y="429"/>
                </a:lnTo>
                <a:lnTo>
                  <a:pt x="12315" y="1313"/>
                </a:lnTo>
                <a:lnTo>
                  <a:pt x="64" y="2973"/>
                </a:lnTo>
                <a:lnTo>
                  <a:pt x="252" y="14573"/>
                </a:lnTo>
                <a:lnTo>
                  <a:pt x="319" y="71673"/>
                </a:lnTo>
                <a:lnTo>
                  <a:pt x="226" y="79258"/>
                </a:lnTo>
                <a:lnTo>
                  <a:pt x="0" y="91828"/>
                </a:lnTo>
                <a:lnTo>
                  <a:pt x="60169" y="91660"/>
                </a:lnTo>
                <a:lnTo>
                  <a:pt x="72917" y="87787"/>
                </a:lnTo>
                <a:lnTo>
                  <a:pt x="81734" y="78221"/>
                </a:lnTo>
                <a:lnTo>
                  <a:pt x="82069" y="76536"/>
                </a:lnTo>
                <a:lnTo>
                  <a:pt x="39188" y="76536"/>
                </a:lnTo>
                <a:lnTo>
                  <a:pt x="26279" y="76457"/>
                </a:lnTo>
                <a:lnTo>
                  <a:pt x="19007" y="64484"/>
                </a:lnTo>
                <a:lnTo>
                  <a:pt x="18206" y="52594"/>
                </a:lnTo>
                <a:lnTo>
                  <a:pt x="31153" y="51892"/>
                </a:lnTo>
                <a:lnTo>
                  <a:pt x="80893" y="51803"/>
                </a:lnTo>
                <a:lnTo>
                  <a:pt x="80095" y="49739"/>
                </a:lnTo>
                <a:lnTo>
                  <a:pt x="70415" y="41280"/>
                </a:lnTo>
                <a:lnTo>
                  <a:pt x="73719" y="36179"/>
                </a:lnTo>
                <a:lnTo>
                  <a:pt x="38946" y="36179"/>
                </a:lnTo>
                <a:lnTo>
                  <a:pt x="24749" y="36113"/>
                </a:lnTo>
                <a:lnTo>
                  <a:pt x="17856" y="28950"/>
                </a:lnTo>
                <a:lnTo>
                  <a:pt x="17961" y="19387"/>
                </a:lnTo>
                <a:lnTo>
                  <a:pt x="18148" y="14828"/>
                </a:lnTo>
                <a:lnTo>
                  <a:pt x="31018" y="14573"/>
                </a:lnTo>
                <a:lnTo>
                  <a:pt x="76210" y="14573"/>
                </a:lnTo>
                <a:lnTo>
                  <a:pt x="71408" y="8068"/>
                </a:lnTo>
                <a:lnTo>
                  <a:pt x="58681" y="2140"/>
                </a:lnTo>
                <a:lnTo>
                  <a:pt x="38028" y="0"/>
                </a:lnTo>
                <a:close/>
              </a:path>
              <a:path w="85090" h="92075">
                <a:moveTo>
                  <a:pt x="80893" y="51803"/>
                </a:moveTo>
                <a:lnTo>
                  <a:pt x="44070" y="51803"/>
                </a:lnTo>
                <a:lnTo>
                  <a:pt x="62153" y="52280"/>
                </a:lnTo>
                <a:lnTo>
                  <a:pt x="67665" y="56954"/>
                </a:lnTo>
                <a:lnTo>
                  <a:pt x="67665" y="71673"/>
                </a:lnTo>
                <a:lnTo>
                  <a:pt x="62763" y="75648"/>
                </a:lnTo>
                <a:lnTo>
                  <a:pt x="51536" y="76194"/>
                </a:lnTo>
                <a:lnTo>
                  <a:pt x="39188" y="76536"/>
                </a:lnTo>
                <a:lnTo>
                  <a:pt x="82069" y="76536"/>
                </a:lnTo>
                <a:lnTo>
                  <a:pt x="84914" y="62212"/>
                </a:lnTo>
                <a:lnTo>
                  <a:pt x="80893" y="51803"/>
                </a:lnTo>
                <a:close/>
              </a:path>
              <a:path w="85090" h="92075">
                <a:moveTo>
                  <a:pt x="76210" y="14573"/>
                </a:moveTo>
                <a:lnTo>
                  <a:pt x="31018" y="14573"/>
                </a:lnTo>
                <a:lnTo>
                  <a:pt x="44561" y="14632"/>
                </a:lnTo>
                <a:lnTo>
                  <a:pt x="49707" y="14828"/>
                </a:lnTo>
                <a:lnTo>
                  <a:pt x="57683" y="15336"/>
                </a:lnTo>
                <a:lnTo>
                  <a:pt x="61328" y="19387"/>
                </a:lnTo>
                <a:lnTo>
                  <a:pt x="61328" y="30627"/>
                </a:lnTo>
                <a:lnTo>
                  <a:pt x="58445" y="35478"/>
                </a:lnTo>
                <a:lnTo>
                  <a:pt x="51003" y="35885"/>
                </a:lnTo>
                <a:lnTo>
                  <a:pt x="38946" y="36179"/>
                </a:lnTo>
                <a:lnTo>
                  <a:pt x="73719" y="36179"/>
                </a:lnTo>
                <a:lnTo>
                  <a:pt x="76231" y="32299"/>
                </a:lnTo>
                <a:lnTo>
                  <a:pt x="77546" y="16383"/>
                </a:lnTo>
                <a:lnTo>
                  <a:pt x="76210" y="145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7293018" y="5287104"/>
            <a:ext cx="76200" cy="92075"/>
          </a:xfrm>
          <a:custGeom>
            <a:avLst/>
            <a:gdLst/>
            <a:ahLst/>
            <a:cxnLst/>
            <a:rect l="l" t="t" r="r" b="b"/>
            <a:pathLst>
              <a:path w="76200" h="92075">
                <a:moveTo>
                  <a:pt x="75945" y="91754"/>
                </a:moveTo>
                <a:lnTo>
                  <a:pt x="37856" y="91754"/>
                </a:lnTo>
                <a:lnTo>
                  <a:pt x="75959" y="92087"/>
                </a:lnTo>
                <a:lnTo>
                  <a:pt x="75945" y="91754"/>
                </a:lnTo>
                <a:close/>
              </a:path>
              <a:path w="76200" h="92075">
                <a:moveTo>
                  <a:pt x="17475" y="0"/>
                </a:moveTo>
                <a:lnTo>
                  <a:pt x="11633" y="203"/>
                </a:lnTo>
                <a:lnTo>
                  <a:pt x="5791" y="203"/>
                </a:lnTo>
                <a:lnTo>
                  <a:pt x="0" y="3825"/>
                </a:lnTo>
                <a:lnTo>
                  <a:pt x="2882" y="54223"/>
                </a:lnTo>
                <a:lnTo>
                  <a:pt x="12459" y="91904"/>
                </a:lnTo>
                <a:lnTo>
                  <a:pt x="75945" y="91754"/>
                </a:lnTo>
                <a:lnTo>
                  <a:pt x="75743" y="86664"/>
                </a:lnTo>
                <a:lnTo>
                  <a:pt x="75822" y="79360"/>
                </a:lnTo>
                <a:lnTo>
                  <a:pt x="75955" y="76120"/>
                </a:lnTo>
                <a:lnTo>
                  <a:pt x="66851" y="76120"/>
                </a:lnTo>
                <a:lnTo>
                  <a:pt x="54495" y="75660"/>
                </a:lnTo>
                <a:lnTo>
                  <a:pt x="42119" y="73874"/>
                </a:lnTo>
                <a:lnTo>
                  <a:pt x="29714" y="70055"/>
                </a:lnTo>
                <a:lnTo>
                  <a:pt x="17271" y="63495"/>
                </a:lnTo>
                <a:lnTo>
                  <a:pt x="17210" y="54223"/>
                </a:lnTo>
                <a:lnTo>
                  <a:pt x="17268" y="12697"/>
                </a:lnTo>
                <a:lnTo>
                  <a:pt x="17475" y="0"/>
                </a:lnTo>
                <a:close/>
              </a:path>
              <a:path w="76200" h="92075">
                <a:moveTo>
                  <a:pt x="75959" y="76022"/>
                </a:moveTo>
                <a:lnTo>
                  <a:pt x="66851" y="76120"/>
                </a:lnTo>
                <a:lnTo>
                  <a:pt x="75955" y="761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7071346" y="5287067"/>
            <a:ext cx="85725" cy="92710"/>
          </a:xfrm>
          <a:custGeom>
            <a:avLst/>
            <a:gdLst/>
            <a:ahLst/>
            <a:cxnLst/>
            <a:rect l="l" t="t" r="r" b="b"/>
            <a:pathLst>
              <a:path w="85725" h="92710">
                <a:moveTo>
                  <a:pt x="45600" y="34492"/>
                </a:moveTo>
                <a:lnTo>
                  <a:pt x="22429" y="34492"/>
                </a:lnTo>
                <a:lnTo>
                  <a:pt x="39326" y="53845"/>
                </a:lnTo>
                <a:lnTo>
                  <a:pt x="47623" y="63472"/>
                </a:lnTo>
                <a:lnTo>
                  <a:pt x="55818" y="73068"/>
                </a:lnTo>
                <a:lnTo>
                  <a:pt x="63913" y="82632"/>
                </a:lnTo>
                <a:lnTo>
                  <a:pt x="71907" y="92163"/>
                </a:lnTo>
                <a:lnTo>
                  <a:pt x="76377" y="91935"/>
                </a:lnTo>
                <a:lnTo>
                  <a:pt x="80835" y="91935"/>
                </a:lnTo>
                <a:lnTo>
                  <a:pt x="85261" y="88923"/>
                </a:lnTo>
                <a:lnTo>
                  <a:pt x="85153" y="79440"/>
                </a:lnTo>
                <a:lnTo>
                  <a:pt x="85051" y="57573"/>
                </a:lnTo>
                <a:lnTo>
                  <a:pt x="65925" y="57573"/>
                </a:lnTo>
                <a:lnTo>
                  <a:pt x="57412" y="47979"/>
                </a:lnTo>
                <a:lnTo>
                  <a:pt x="48983" y="38383"/>
                </a:lnTo>
                <a:lnTo>
                  <a:pt x="45600" y="34492"/>
                </a:lnTo>
                <a:close/>
              </a:path>
              <a:path w="85725" h="92710">
                <a:moveTo>
                  <a:pt x="16116" y="0"/>
                </a:moveTo>
                <a:lnTo>
                  <a:pt x="10744" y="241"/>
                </a:lnTo>
                <a:lnTo>
                  <a:pt x="5372" y="266"/>
                </a:lnTo>
                <a:lnTo>
                  <a:pt x="39" y="3241"/>
                </a:lnTo>
                <a:lnTo>
                  <a:pt x="81" y="7422"/>
                </a:lnTo>
                <a:lnTo>
                  <a:pt x="194" y="69961"/>
                </a:lnTo>
                <a:lnTo>
                  <a:pt x="105" y="82632"/>
                </a:lnTo>
                <a:lnTo>
                  <a:pt x="0" y="92138"/>
                </a:lnTo>
                <a:lnTo>
                  <a:pt x="5422" y="91935"/>
                </a:lnTo>
                <a:lnTo>
                  <a:pt x="10655" y="91935"/>
                </a:lnTo>
                <a:lnTo>
                  <a:pt x="15581" y="83919"/>
                </a:lnTo>
                <a:lnTo>
                  <a:pt x="15708" y="69961"/>
                </a:lnTo>
                <a:lnTo>
                  <a:pt x="16613" y="56754"/>
                </a:lnTo>
                <a:lnTo>
                  <a:pt x="18714" y="44773"/>
                </a:lnTo>
                <a:lnTo>
                  <a:pt x="22429" y="34492"/>
                </a:lnTo>
                <a:lnTo>
                  <a:pt x="45600" y="34492"/>
                </a:lnTo>
                <a:lnTo>
                  <a:pt x="40639" y="28785"/>
                </a:lnTo>
                <a:lnTo>
                  <a:pt x="32379" y="19188"/>
                </a:lnTo>
                <a:lnTo>
                  <a:pt x="24204" y="9593"/>
                </a:lnTo>
                <a:lnTo>
                  <a:pt x="16116" y="0"/>
                </a:lnTo>
                <a:close/>
              </a:path>
              <a:path w="85725" h="92710">
                <a:moveTo>
                  <a:pt x="85305" y="63"/>
                </a:moveTo>
                <a:lnTo>
                  <a:pt x="80010" y="292"/>
                </a:lnTo>
                <a:lnTo>
                  <a:pt x="74764" y="292"/>
                </a:lnTo>
                <a:lnTo>
                  <a:pt x="69743" y="7422"/>
                </a:lnTo>
                <a:lnTo>
                  <a:pt x="69766" y="20837"/>
                </a:lnTo>
                <a:lnTo>
                  <a:pt x="69296" y="33844"/>
                </a:lnTo>
                <a:lnTo>
                  <a:pt x="68095" y="46177"/>
                </a:lnTo>
                <a:lnTo>
                  <a:pt x="65925" y="57573"/>
                </a:lnTo>
                <a:lnTo>
                  <a:pt x="85051" y="57573"/>
                </a:lnTo>
                <a:lnTo>
                  <a:pt x="85147" y="12633"/>
                </a:lnTo>
                <a:lnTo>
                  <a:pt x="85305" y="6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6964544" y="5287139"/>
            <a:ext cx="79375" cy="92075"/>
          </a:xfrm>
          <a:custGeom>
            <a:avLst/>
            <a:gdLst/>
            <a:ahLst/>
            <a:cxnLst/>
            <a:rect l="l" t="t" r="r" b="b"/>
            <a:pathLst>
              <a:path w="79375" h="92075">
                <a:moveTo>
                  <a:pt x="79161" y="91709"/>
                </a:moveTo>
                <a:lnTo>
                  <a:pt x="41076" y="91709"/>
                </a:lnTo>
                <a:lnTo>
                  <a:pt x="79174" y="92042"/>
                </a:lnTo>
                <a:lnTo>
                  <a:pt x="79161" y="91709"/>
                </a:lnTo>
                <a:close/>
              </a:path>
              <a:path w="79375" h="92075">
                <a:moveTo>
                  <a:pt x="76157" y="0"/>
                </a:moveTo>
                <a:lnTo>
                  <a:pt x="38274" y="719"/>
                </a:lnTo>
                <a:lnTo>
                  <a:pt x="25559" y="1229"/>
                </a:lnTo>
                <a:lnTo>
                  <a:pt x="12800" y="2009"/>
                </a:lnTo>
                <a:lnTo>
                  <a:pt x="0" y="3142"/>
                </a:lnTo>
                <a:lnTo>
                  <a:pt x="377" y="29914"/>
                </a:lnTo>
                <a:lnTo>
                  <a:pt x="2063" y="79309"/>
                </a:lnTo>
                <a:lnTo>
                  <a:pt x="2978" y="91993"/>
                </a:lnTo>
                <a:lnTo>
                  <a:pt x="79161" y="91709"/>
                </a:lnTo>
                <a:lnTo>
                  <a:pt x="78971" y="86696"/>
                </a:lnTo>
                <a:lnTo>
                  <a:pt x="78971" y="81336"/>
                </a:lnTo>
                <a:lnTo>
                  <a:pt x="68319" y="76176"/>
                </a:lnTo>
                <a:lnTo>
                  <a:pt x="30175" y="76176"/>
                </a:lnTo>
                <a:lnTo>
                  <a:pt x="17477" y="75977"/>
                </a:lnTo>
                <a:lnTo>
                  <a:pt x="17071" y="68281"/>
                </a:lnTo>
                <a:lnTo>
                  <a:pt x="17071" y="60597"/>
                </a:lnTo>
                <a:lnTo>
                  <a:pt x="20939" y="52809"/>
                </a:lnTo>
                <a:lnTo>
                  <a:pt x="33717" y="52611"/>
                </a:lnTo>
                <a:lnTo>
                  <a:pt x="58982" y="52611"/>
                </a:lnTo>
                <a:lnTo>
                  <a:pt x="58778" y="47554"/>
                </a:lnTo>
                <a:lnTo>
                  <a:pt x="58778" y="42195"/>
                </a:lnTo>
                <a:lnTo>
                  <a:pt x="55653" y="37141"/>
                </a:lnTo>
                <a:lnTo>
                  <a:pt x="42760" y="37141"/>
                </a:lnTo>
                <a:lnTo>
                  <a:pt x="30073" y="37111"/>
                </a:lnTo>
                <a:lnTo>
                  <a:pt x="17477" y="36861"/>
                </a:lnTo>
                <a:lnTo>
                  <a:pt x="17020" y="29914"/>
                </a:lnTo>
                <a:lnTo>
                  <a:pt x="17020" y="22967"/>
                </a:lnTo>
                <a:lnTo>
                  <a:pt x="27436" y="15846"/>
                </a:lnTo>
                <a:lnTo>
                  <a:pt x="40202" y="15712"/>
                </a:lnTo>
                <a:lnTo>
                  <a:pt x="78119" y="15712"/>
                </a:lnTo>
                <a:lnTo>
                  <a:pt x="77916" y="10673"/>
                </a:lnTo>
                <a:lnTo>
                  <a:pt x="77916" y="5327"/>
                </a:lnTo>
                <a:lnTo>
                  <a:pt x="76157" y="0"/>
                </a:lnTo>
                <a:close/>
              </a:path>
              <a:path w="79375" h="92075">
                <a:moveTo>
                  <a:pt x="68274" y="76154"/>
                </a:moveTo>
                <a:lnTo>
                  <a:pt x="30175" y="76176"/>
                </a:lnTo>
                <a:lnTo>
                  <a:pt x="68319" y="76176"/>
                </a:lnTo>
                <a:close/>
              </a:path>
              <a:path w="79375" h="92075">
                <a:moveTo>
                  <a:pt x="58982" y="52611"/>
                </a:moveTo>
                <a:lnTo>
                  <a:pt x="33717" y="52611"/>
                </a:lnTo>
                <a:lnTo>
                  <a:pt x="46400" y="52642"/>
                </a:lnTo>
                <a:lnTo>
                  <a:pt x="58993" y="52901"/>
                </a:lnTo>
                <a:lnTo>
                  <a:pt x="58982" y="52611"/>
                </a:lnTo>
                <a:close/>
              </a:path>
              <a:path w="79375" h="92075">
                <a:moveTo>
                  <a:pt x="55535" y="36950"/>
                </a:moveTo>
                <a:lnTo>
                  <a:pt x="42760" y="37141"/>
                </a:lnTo>
                <a:lnTo>
                  <a:pt x="55653" y="37141"/>
                </a:lnTo>
                <a:lnTo>
                  <a:pt x="55535" y="36950"/>
                </a:lnTo>
                <a:close/>
              </a:path>
              <a:path w="79375" h="92075">
                <a:moveTo>
                  <a:pt x="78119" y="15712"/>
                </a:moveTo>
                <a:lnTo>
                  <a:pt x="40202" y="15712"/>
                </a:lnTo>
                <a:lnTo>
                  <a:pt x="65549" y="15806"/>
                </a:lnTo>
                <a:lnTo>
                  <a:pt x="78132" y="16033"/>
                </a:lnTo>
                <a:lnTo>
                  <a:pt x="78119" y="157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7501201" y="5287133"/>
            <a:ext cx="97790" cy="92075"/>
          </a:xfrm>
          <a:custGeom>
            <a:avLst/>
            <a:gdLst/>
            <a:ahLst/>
            <a:cxnLst/>
            <a:rect l="l" t="t" r="r" b="b"/>
            <a:pathLst>
              <a:path w="97790" h="92075">
                <a:moveTo>
                  <a:pt x="18332" y="0"/>
                </a:moveTo>
                <a:lnTo>
                  <a:pt x="11131" y="215"/>
                </a:lnTo>
                <a:lnTo>
                  <a:pt x="3931" y="215"/>
                </a:lnTo>
                <a:lnTo>
                  <a:pt x="0" y="3901"/>
                </a:lnTo>
                <a:lnTo>
                  <a:pt x="31513" y="43555"/>
                </a:lnTo>
                <a:lnTo>
                  <a:pt x="39341" y="79440"/>
                </a:lnTo>
                <a:lnTo>
                  <a:pt x="39059" y="92024"/>
                </a:lnTo>
                <a:lnTo>
                  <a:pt x="44901" y="91833"/>
                </a:lnTo>
                <a:lnTo>
                  <a:pt x="50717" y="91833"/>
                </a:lnTo>
                <a:lnTo>
                  <a:pt x="56436" y="88242"/>
                </a:lnTo>
                <a:lnTo>
                  <a:pt x="56356" y="76159"/>
                </a:lnTo>
                <a:lnTo>
                  <a:pt x="56924" y="63540"/>
                </a:lnTo>
                <a:lnTo>
                  <a:pt x="58455" y="49990"/>
                </a:lnTo>
                <a:lnTo>
                  <a:pt x="74694" y="29365"/>
                </a:lnTo>
                <a:lnTo>
                  <a:pt x="42365" y="29365"/>
                </a:lnTo>
                <a:lnTo>
                  <a:pt x="34099" y="19579"/>
                </a:lnTo>
                <a:lnTo>
                  <a:pt x="26087" y="9790"/>
                </a:lnTo>
                <a:lnTo>
                  <a:pt x="18332" y="0"/>
                </a:lnTo>
                <a:close/>
              </a:path>
              <a:path w="97790" h="92075">
                <a:moveTo>
                  <a:pt x="97670" y="35"/>
                </a:moveTo>
                <a:lnTo>
                  <a:pt x="86795" y="1022"/>
                </a:lnTo>
                <a:lnTo>
                  <a:pt x="72617" y="5854"/>
                </a:lnTo>
                <a:lnTo>
                  <a:pt x="64135" y="15260"/>
                </a:lnTo>
                <a:lnTo>
                  <a:pt x="54285" y="23369"/>
                </a:lnTo>
                <a:lnTo>
                  <a:pt x="42365" y="29365"/>
                </a:lnTo>
                <a:lnTo>
                  <a:pt x="74694" y="29365"/>
                </a:lnTo>
                <a:lnTo>
                  <a:pt x="89930" y="10016"/>
                </a:lnTo>
                <a:lnTo>
                  <a:pt x="97670" y="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7393889" y="5287139"/>
            <a:ext cx="79375" cy="92075"/>
          </a:xfrm>
          <a:custGeom>
            <a:avLst/>
            <a:gdLst/>
            <a:ahLst/>
            <a:cxnLst/>
            <a:rect l="l" t="t" r="r" b="b"/>
            <a:pathLst>
              <a:path w="79375" h="92075">
                <a:moveTo>
                  <a:pt x="79173" y="91709"/>
                </a:moveTo>
                <a:lnTo>
                  <a:pt x="41089" y="91709"/>
                </a:lnTo>
                <a:lnTo>
                  <a:pt x="79186" y="92042"/>
                </a:lnTo>
                <a:lnTo>
                  <a:pt x="79173" y="91709"/>
                </a:lnTo>
                <a:close/>
              </a:path>
              <a:path w="79375" h="92075">
                <a:moveTo>
                  <a:pt x="76158" y="0"/>
                </a:moveTo>
                <a:lnTo>
                  <a:pt x="38278" y="719"/>
                </a:lnTo>
                <a:lnTo>
                  <a:pt x="25561" y="1229"/>
                </a:lnTo>
                <a:lnTo>
                  <a:pt x="12801" y="2009"/>
                </a:lnTo>
                <a:lnTo>
                  <a:pt x="0" y="3142"/>
                </a:lnTo>
                <a:lnTo>
                  <a:pt x="377" y="29914"/>
                </a:lnTo>
                <a:lnTo>
                  <a:pt x="2070" y="79309"/>
                </a:lnTo>
                <a:lnTo>
                  <a:pt x="2990" y="91993"/>
                </a:lnTo>
                <a:lnTo>
                  <a:pt x="79173" y="91709"/>
                </a:lnTo>
                <a:lnTo>
                  <a:pt x="78971" y="86696"/>
                </a:lnTo>
                <a:lnTo>
                  <a:pt x="78971" y="81336"/>
                </a:lnTo>
                <a:lnTo>
                  <a:pt x="68327" y="76176"/>
                </a:lnTo>
                <a:lnTo>
                  <a:pt x="30186" y="76176"/>
                </a:lnTo>
                <a:lnTo>
                  <a:pt x="17490" y="75977"/>
                </a:lnTo>
                <a:lnTo>
                  <a:pt x="17083" y="68281"/>
                </a:lnTo>
                <a:lnTo>
                  <a:pt x="17083" y="60597"/>
                </a:lnTo>
                <a:lnTo>
                  <a:pt x="20947" y="52809"/>
                </a:lnTo>
                <a:lnTo>
                  <a:pt x="33722" y="52611"/>
                </a:lnTo>
                <a:lnTo>
                  <a:pt x="58994" y="52611"/>
                </a:lnTo>
                <a:lnTo>
                  <a:pt x="58778" y="47554"/>
                </a:lnTo>
                <a:lnTo>
                  <a:pt x="58778" y="42195"/>
                </a:lnTo>
                <a:lnTo>
                  <a:pt x="55665" y="37141"/>
                </a:lnTo>
                <a:lnTo>
                  <a:pt x="42773" y="37141"/>
                </a:lnTo>
                <a:lnTo>
                  <a:pt x="30086" y="37111"/>
                </a:lnTo>
                <a:lnTo>
                  <a:pt x="17490" y="36861"/>
                </a:lnTo>
                <a:lnTo>
                  <a:pt x="17045" y="29914"/>
                </a:lnTo>
                <a:lnTo>
                  <a:pt x="17045" y="22967"/>
                </a:lnTo>
                <a:lnTo>
                  <a:pt x="27433" y="15846"/>
                </a:lnTo>
                <a:lnTo>
                  <a:pt x="40201" y="15712"/>
                </a:lnTo>
                <a:lnTo>
                  <a:pt x="78119" y="15712"/>
                </a:lnTo>
                <a:lnTo>
                  <a:pt x="77916" y="10673"/>
                </a:lnTo>
                <a:lnTo>
                  <a:pt x="77916" y="5327"/>
                </a:lnTo>
                <a:lnTo>
                  <a:pt x="76158" y="0"/>
                </a:lnTo>
                <a:close/>
              </a:path>
              <a:path w="79375" h="92075">
                <a:moveTo>
                  <a:pt x="68282" y="76154"/>
                </a:moveTo>
                <a:lnTo>
                  <a:pt x="30186" y="76176"/>
                </a:lnTo>
                <a:lnTo>
                  <a:pt x="68327" y="76176"/>
                </a:lnTo>
                <a:close/>
              </a:path>
              <a:path w="79375" h="92075">
                <a:moveTo>
                  <a:pt x="58994" y="52611"/>
                </a:moveTo>
                <a:lnTo>
                  <a:pt x="33722" y="52611"/>
                </a:lnTo>
                <a:lnTo>
                  <a:pt x="46413" y="52642"/>
                </a:lnTo>
                <a:lnTo>
                  <a:pt x="59006" y="52901"/>
                </a:lnTo>
                <a:lnTo>
                  <a:pt x="58994" y="52611"/>
                </a:lnTo>
                <a:close/>
              </a:path>
              <a:path w="79375" h="92075">
                <a:moveTo>
                  <a:pt x="55547" y="36950"/>
                </a:moveTo>
                <a:lnTo>
                  <a:pt x="42773" y="37141"/>
                </a:lnTo>
                <a:lnTo>
                  <a:pt x="55665" y="37141"/>
                </a:lnTo>
                <a:lnTo>
                  <a:pt x="55547" y="36950"/>
                </a:lnTo>
                <a:close/>
              </a:path>
              <a:path w="79375" h="92075">
                <a:moveTo>
                  <a:pt x="78119" y="15712"/>
                </a:moveTo>
                <a:lnTo>
                  <a:pt x="40201" y="15712"/>
                </a:lnTo>
                <a:lnTo>
                  <a:pt x="65551" y="15806"/>
                </a:lnTo>
                <a:lnTo>
                  <a:pt x="78132" y="16033"/>
                </a:lnTo>
                <a:lnTo>
                  <a:pt x="78119" y="157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7184297" y="5287105"/>
            <a:ext cx="83820" cy="92075"/>
          </a:xfrm>
          <a:custGeom>
            <a:avLst/>
            <a:gdLst/>
            <a:ahLst/>
            <a:cxnLst/>
            <a:rect l="l" t="t" r="r" b="b"/>
            <a:pathLst>
              <a:path w="83820" h="92075">
                <a:moveTo>
                  <a:pt x="0" y="0"/>
                </a:moveTo>
                <a:lnTo>
                  <a:pt x="186" y="5283"/>
                </a:lnTo>
                <a:lnTo>
                  <a:pt x="190" y="10769"/>
                </a:lnTo>
                <a:lnTo>
                  <a:pt x="9832" y="16086"/>
                </a:lnTo>
                <a:lnTo>
                  <a:pt x="21576" y="19158"/>
                </a:lnTo>
                <a:lnTo>
                  <a:pt x="33317" y="28700"/>
                </a:lnTo>
                <a:lnTo>
                  <a:pt x="33396" y="66391"/>
                </a:lnTo>
                <a:lnTo>
                  <a:pt x="33319" y="79502"/>
                </a:lnTo>
                <a:lnTo>
                  <a:pt x="33134" y="92074"/>
                </a:lnTo>
                <a:lnTo>
                  <a:pt x="39039" y="91871"/>
                </a:lnTo>
                <a:lnTo>
                  <a:pt x="44894" y="91871"/>
                </a:lnTo>
                <a:lnTo>
                  <a:pt x="50651" y="91559"/>
                </a:lnTo>
                <a:lnTo>
                  <a:pt x="50515" y="78980"/>
                </a:lnTo>
                <a:lnTo>
                  <a:pt x="50669" y="66391"/>
                </a:lnTo>
                <a:lnTo>
                  <a:pt x="54987" y="28517"/>
                </a:lnTo>
                <a:lnTo>
                  <a:pt x="83795" y="15768"/>
                </a:lnTo>
                <a:lnTo>
                  <a:pt x="83596" y="10769"/>
                </a:lnTo>
                <a:lnTo>
                  <a:pt x="83591" y="5283"/>
                </a:lnTo>
                <a:lnTo>
                  <a:pt x="76518" y="340"/>
                </a:lnTo>
                <a:lnTo>
                  <a:pt x="38092" y="340"/>
                </a:lnTo>
                <a:lnTo>
                  <a:pt x="0" y="0"/>
                </a:lnTo>
                <a:close/>
              </a:path>
              <a:path w="83820" h="92075">
                <a:moveTo>
                  <a:pt x="83795" y="15768"/>
                </a:moveTo>
                <a:lnTo>
                  <a:pt x="71111" y="15768"/>
                </a:lnTo>
                <a:lnTo>
                  <a:pt x="83807" y="16065"/>
                </a:lnTo>
                <a:lnTo>
                  <a:pt x="83795" y="15768"/>
                </a:lnTo>
                <a:close/>
              </a:path>
              <a:path w="83820" h="92075">
                <a:moveTo>
                  <a:pt x="76194" y="113"/>
                </a:moveTo>
                <a:lnTo>
                  <a:pt x="38092" y="340"/>
                </a:lnTo>
                <a:lnTo>
                  <a:pt x="76518" y="340"/>
                </a:lnTo>
                <a:lnTo>
                  <a:pt x="76194" y="11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6764225" y="4919547"/>
            <a:ext cx="923899" cy="298450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4048201" y="5714220"/>
            <a:ext cx="918502" cy="512063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4051579" y="5717294"/>
            <a:ext cx="911809" cy="505917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4076572" y="5750454"/>
            <a:ext cx="861834" cy="439597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4106506" y="5764639"/>
            <a:ext cx="801954" cy="411225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4241087" y="5875256"/>
            <a:ext cx="536246" cy="193865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4239310" y="5873491"/>
            <a:ext cx="538949" cy="197396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8499371" y="5820515"/>
            <a:ext cx="1019175" cy="151130"/>
          </a:xfrm>
          <a:custGeom>
            <a:avLst/>
            <a:gdLst/>
            <a:ahLst/>
            <a:cxnLst/>
            <a:rect l="l" t="t" r="r" b="b"/>
            <a:pathLst>
              <a:path w="1019175" h="151129">
                <a:moveTo>
                  <a:pt x="3408" y="18836"/>
                </a:moveTo>
                <a:lnTo>
                  <a:pt x="1792" y="19296"/>
                </a:lnTo>
                <a:lnTo>
                  <a:pt x="400" y="20590"/>
                </a:lnTo>
                <a:lnTo>
                  <a:pt x="0" y="22589"/>
                </a:lnTo>
                <a:lnTo>
                  <a:pt x="1357" y="25162"/>
                </a:lnTo>
                <a:lnTo>
                  <a:pt x="39721" y="38609"/>
                </a:lnTo>
                <a:lnTo>
                  <a:pt x="89406" y="45411"/>
                </a:lnTo>
                <a:lnTo>
                  <a:pt x="96398" y="51760"/>
                </a:lnTo>
                <a:lnTo>
                  <a:pt x="141752" y="65247"/>
                </a:lnTo>
                <a:lnTo>
                  <a:pt x="185381" y="66379"/>
                </a:lnTo>
                <a:lnTo>
                  <a:pt x="199275" y="73195"/>
                </a:lnTo>
                <a:lnTo>
                  <a:pt x="320966" y="87182"/>
                </a:lnTo>
                <a:lnTo>
                  <a:pt x="337599" y="87886"/>
                </a:lnTo>
                <a:lnTo>
                  <a:pt x="352542" y="88799"/>
                </a:lnTo>
                <a:lnTo>
                  <a:pt x="394381" y="101120"/>
                </a:lnTo>
                <a:lnTo>
                  <a:pt x="410891" y="113682"/>
                </a:lnTo>
                <a:lnTo>
                  <a:pt x="420387" y="120585"/>
                </a:lnTo>
                <a:lnTo>
                  <a:pt x="454827" y="139936"/>
                </a:lnTo>
                <a:lnTo>
                  <a:pt x="499919" y="150521"/>
                </a:lnTo>
                <a:lnTo>
                  <a:pt x="509452" y="150827"/>
                </a:lnTo>
                <a:lnTo>
                  <a:pt x="527666" y="149694"/>
                </a:lnTo>
                <a:lnTo>
                  <a:pt x="572774" y="136038"/>
                </a:lnTo>
                <a:lnTo>
                  <a:pt x="619450" y="104102"/>
                </a:lnTo>
                <a:lnTo>
                  <a:pt x="630182" y="97549"/>
                </a:lnTo>
                <a:lnTo>
                  <a:pt x="680233" y="87932"/>
                </a:lnTo>
                <a:lnTo>
                  <a:pt x="707753" y="86598"/>
                </a:lnTo>
                <a:lnTo>
                  <a:pt x="768757" y="82532"/>
                </a:lnTo>
                <a:lnTo>
                  <a:pt x="789958" y="79785"/>
                </a:lnTo>
                <a:lnTo>
                  <a:pt x="806708" y="75445"/>
                </a:lnTo>
                <a:lnTo>
                  <a:pt x="818699" y="70884"/>
                </a:lnTo>
                <a:lnTo>
                  <a:pt x="825623" y="67470"/>
                </a:lnTo>
                <a:lnTo>
                  <a:pt x="852814" y="65928"/>
                </a:lnTo>
                <a:lnTo>
                  <a:pt x="892796" y="59894"/>
                </a:lnTo>
                <a:lnTo>
                  <a:pt x="928841" y="45551"/>
                </a:lnTo>
                <a:lnTo>
                  <a:pt x="956990" y="42237"/>
                </a:lnTo>
                <a:lnTo>
                  <a:pt x="978766" y="38722"/>
                </a:lnTo>
                <a:lnTo>
                  <a:pt x="994937" y="35135"/>
                </a:lnTo>
                <a:lnTo>
                  <a:pt x="1006269" y="31605"/>
                </a:lnTo>
                <a:lnTo>
                  <a:pt x="1011188" y="29339"/>
                </a:lnTo>
                <a:lnTo>
                  <a:pt x="639818" y="29339"/>
                </a:lnTo>
                <a:lnTo>
                  <a:pt x="639171" y="29302"/>
                </a:lnTo>
                <a:lnTo>
                  <a:pt x="382051" y="29302"/>
                </a:lnTo>
                <a:lnTo>
                  <a:pt x="292984" y="28228"/>
                </a:lnTo>
                <a:lnTo>
                  <a:pt x="123580" y="23299"/>
                </a:lnTo>
                <a:lnTo>
                  <a:pt x="82004" y="21794"/>
                </a:lnTo>
                <a:lnTo>
                  <a:pt x="6214" y="18912"/>
                </a:lnTo>
                <a:lnTo>
                  <a:pt x="3408" y="18836"/>
                </a:lnTo>
                <a:close/>
              </a:path>
              <a:path w="1019175" h="151129">
                <a:moveTo>
                  <a:pt x="1015535" y="18836"/>
                </a:moveTo>
                <a:lnTo>
                  <a:pt x="1012723" y="18912"/>
                </a:lnTo>
                <a:lnTo>
                  <a:pt x="937029" y="21795"/>
                </a:lnTo>
                <a:lnTo>
                  <a:pt x="895592" y="23302"/>
                </a:lnTo>
                <a:lnTo>
                  <a:pt x="727432" y="28246"/>
                </a:lnTo>
                <a:lnTo>
                  <a:pt x="639818" y="29339"/>
                </a:lnTo>
                <a:lnTo>
                  <a:pt x="1011188" y="29339"/>
                </a:lnTo>
                <a:lnTo>
                  <a:pt x="1013527" y="28261"/>
                </a:lnTo>
                <a:lnTo>
                  <a:pt x="1017478" y="25232"/>
                </a:lnTo>
                <a:lnTo>
                  <a:pt x="1018888" y="22646"/>
                </a:lnTo>
                <a:lnTo>
                  <a:pt x="1018524" y="20632"/>
                </a:lnTo>
                <a:lnTo>
                  <a:pt x="1017151" y="19319"/>
                </a:lnTo>
                <a:lnTo>
                  <a:pt x="1015535" y="18836"/>
                </a:lnTo>
                <a:close/>
              </a:path>
              <a:path w="1019175" h="151129">
                <a:moveTo>
                  <a:pt x="518576" y="0"/>
                </a:moveTo>
                <a:lnTo>
                  <a:pt x="470596" y="5070"/>
                </a:lnTo>
                <a:lnTo>
                  <a:pt x="425781" y="19928"/>
                </a:lnTo>
                <a:lnTo>
                  <a:pt x="415634" y="23414"/>
                </a:lnTo>
                <a:lnTo>
                  <a:pt x="405200" y="26306"/>
                </a:lnTo>
                <a:lnTo>
                  <a:pt x="394124" y="28352"/>
                </a:lnTo>
                <a:lnTo>
                  <a:pt x="382051" y="29302"/>
                </a:lnTo>
                <a:lnTo>
                  <a:pt x="639171" y="29302"/>
                </a:lnTo>
                <a:lnTo>
                  <a:pt x="593241" y="19778"/>
                </a:lnTo>
                <a:lnTo>
                  <a:pt x="572066" y="11478"/>
                </a:lnTo>
                <a:lnTo>
                  <a:pt x="560662" y="7511"/>
                </a:lnTo>
                <a:lnTo>
                  <a:pt x="548202" y="4074"/>
                </a:lnTo>
                <a:lnTo>
                  <a:pt x="534302" y="1468"/>
                </a:lnTo>
                <a:lnTo>
                  <a:pt x="51857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8501542" y="5822252"/>
            <a:ext cx="1014730" cy="144780"/>
          </a:xfrm>
          <a:custGeom>
            <a:avLst/>
            <a:gdLst/>
            <a:ahLst/>
            <a:cxnLst/>
            <a:rect l="l" t="t" r="r" b="b"/>
            <a:pathLst>
              <a:path w="1014729" h="144779">
                <a:moveTo>
                  <a:pt x="2469" y="18150"/>
                </a:moveTo>
                <a:lnTo>
                  <a:pt x="253" y="18804"/>
                </a:lnTo>
                <a:lnTo>
                  <a:pt x="0" y="20578"/>
                </a:lnTo>
                <a:lnTo>
                  <a:pt x="2510" y="23192"/>
                </a:lnTo>
                <a:lnTo>
                  <a:pt x="56237" y="36410"/>
                </a:lnTo>
                <a:lnTo>
                  <a:pt x="84602" y="39000"/>
                </a:lnTo>
                <a:lnTo>
                  <a:pt x="87738" y="45089"/>
                </a:lnTo>
                <a:lnTo>
                  <a:pt x="128892" y="58851"/>
                </a:lnTo>
                <a:lnTo>
                  <a:pt x="177282" y="60881"/>
                </a:lnTo>
                <a:lnTo>
                  <a:pt x="186220" y="65056"/>
                </a:lnTo>
                <a:lnTo>
                  <a:pt x="225882" y="76536"/>
                </a:lnTo>
                <a:lnTo>
                  <a:pt x="266988" y="78723"/>
                </a:lnTo>
                <a:lnTo>
                  <a:pt x="335710" y="80059"/>
                </a:lnTo>
                <a:lnTo>
                  <a:pt x="354862" y="81495"/>
                </a:lnTo>
                <a:lnTo>
                  <a:pt x="396764" y="94021"/>
                </a:lnTo>
                <a:lnTo>
                  <a:pt x="416166" y="109918"/>
                </a:lnTo>
                <a:lnTo>
                  <a:pt x="424509" y="116618"/>
                </a:lnTo>
                <a:lnTo>
                  <a:pt x="457838" y="135491"/>
                </a:lnTo>
                <a:lnTo>
                  <a:pt x="507281" y="144172"/>
                </a:lnTo>
                <a:lnTo>
                  <a:pt x="526538" y="142992"/>
                </a:lnTo>
                <a:lnTo>
                  <a:pt x="570923" y="129093"/>
                </a:lnTo>
                <a:lnTo>
                  <a:pt x="604944" y="104120"/>
                </a:lnTo>
                <a:lnTo>
                  <a:pt x="611936" y="98477"/>
                </a:lnTo>
                <a:lnTo>
                  <a:pt x="649901" y="82540"/>
                </a:lnTo>
                <a:lnTo>
                  <a:pt x="715302" y="78924"/>
                </a:lnTo>
                <a:lnTo>
                  <a:pt x="740000" y="77538"/>
                </a:lnTo>
                <a:lnTo>
                  <a:pt x="778554" y="73511"/>
                </a:lnTo>
                <a:lnTo>
                  <a:pt x="819084" y="64502"/>
                </a:lnTo>
                <a:lnTo>
                  <a:pt x="826525" y="61247"/>
                </a:lnTo>
                <a:lnTo>
                  <a:pt x="857420" y="59433"/>
                </a:lnTo>
                <a:lnTo>
                  <a:pt x="899060" y="53064"/>
                </a:lnTo>
                <a:lnTo>
                  <a:pt x="927455" y="39184"/>
                </a:lnTo>
                <a:lnTo>
                  <a:pt x="956376" y="36645"/>
                </a:lnTo>
                <a:lnTo>
                  <a:pt x="978461" y="33518"/>
                </a:lnTo>
                <a:lnTo>
                  <a:pt x="994512" y="30085"/>
                </a:lnTo>
                <a:lnTo>
                  <a:pt x="995693" y="29707"/>
                </a:lnTo>
                <a:lnTo>
                  <a:pt x="639920" y="29707"/>
                </a:lnTo>
                <a:lnTo>
                  <a:pt x="635181" y="29455"/>
                </a:lnTo>
                <a:lnTo>
                  <a:pt x="382829" y="29455"/>
                </a:lnTo>
                <a:lnTo>
                  <a:pt x="316273" y="28968"/>
                </a:lnTo>
                <a:lnTo>
                  <a:pt x="155698" y="24751"/>
                </a:lnTo>
                <a:lnTo>
                  <a:pt x="2469" y="18150"/>
                </a:lnTo>
                <a:close/>
              </a:path>
              <a:path w="1014729" h="144779">
                <a:moveTo>
                  <a:pt x="1012318" y="18155"/>
                </a:moveTo>
                <a:lnTo>
                  <a:pt x="829738" y="27212"/>
                </a:lnTo>
                <a:lnTo>
                  <a:pt x="773057" y="28969"/>
                </a:lnTo>
                <a:lnTo>
                  <a:pt x="745683" y="29395"/>
                </a:lnTo>
                <a:lnTo>
                  <a:pt x="639920" y="29707"/>
                </a:lnTo>
                <a:lnTo>
                  <a:pt x="995693" y="29707"/>
                </a:lnTo>
                <a:lnTo>
                  <a:pt x="1005330" y="26626"/>
                </a:lnTo>
                <a:lnTo>
                  <a:pt x="1011717" y="23423"/>
                </a:lnTo>
                <a:lnTo>
                  <a:pt x="1014477" y="20756"/>
                </a:lnTo>
                <a:lnTo>
                  <a:pt x="1014410" y="18906"/>
                </a:lnTo>
                <a:lnTo>
                  <a:pt x="1012318" y="18155"/>
                </a:lnTo>
                <a:close/>
              </a:path>
              <a:path w="1014729" h="144779">
                <a:moveTo>
                  <a:pt x="519111" y="0"/>
                </a:moveTo>
                <a:lnTo>
                  <a:pt x="470785" y="4752"/>
                </a:lnTo>
                <a:lnTo>
                  <a:pt x="426182" y="19232"/>
                </a:lnTo>
                <a:lnTo>
                  <a:pt x="416139" y="22765"/>
                </a:lnTo>
                <a:lnTo>
                  <a:pt x="405809" y="25801"/>
                </a:lnTo>
                <a:lnTo>
                  <a:pt x="394827" y="28108"/>
                </a:lnTo>
                <a:lnTo>
                  <a:pt x="382829" y="29455"/>
                </a:lnTo>
                <a:lnTo>
                  <a:pt x="635181" y="29455"/>
                </a:lnTo>
                <a:lnTo>
                  <a:pt x="591469" y="20251"/>
                </a:lnTo>
                <a:lnTo>
                  <a:pt x="570417" y="11958"/>
                </a:lnTo>
                <a:lnTo>
                  <a:pt x="559324" y="7949"/>
                </a:lnTo>
                <a:lnTo>
                  <a:pt x="547334" y="4423"/>
                </a:lnTo>
                <a:lnTo>
                  <a:pt x="534060" y="1676"/>
                </a:lnTo>
                <a:lnTo>
                  <a:pt x="5191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8917013" y="5825947"/>
            <a:ext cx="182664" cy="121945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8918568" y="5827903"/>
            <a:ext cx="179070" cy="120014"/>
          </a:xfrm>
          <a:custGeom>
            <a:avLst/>
            <a:gdLst/>
            <a:ahLst/>
            <a:cxnLst/>
            <a:rect l="l" t="t" r="r" b="b"/>
            <a:pathLst>
              <a:path w="179070" h="120014">
                <a:moveTo>
                  <a:pt x="89379" y="0"/>
                </a:moveTo>
                <a:lnTo>
                  <a:pt x="41766" y="8354"/>
                </a:lnTo>
                <a:lnTo>
                  <a:pt x="9265" y="31491"/>
                </a:lnTo>
                <a:lnTo>
                  <a:pt x="0" y="53701"/>
                </a:lnTo>
                <a:lnTo>
                  <a:pt x="1377" y="66639"/>
                </a:lnTo>
                <a:lnTo>
                  <a:pt x="32747" y="106147"/>
                </a:lnTo>
                <a:lnTo>
                  <a:pt x="75785" y="119440"/>
                </a:lnTo>
                <a:lnTo>
                  <a:pt x="95067" y="118756"/>
                </a:lnTo>
                <a:lnTo>
                  <a:pt x="142406" y="107089"/>
                </a:lnTo>
                <a:lnTo>
                  <a:pt x="176427" y="74758"/>
                </a:lnTo>
                <a:lnTo>
                  <a:pt x="178918" y="64691"/>
                </a:lnTo>
                <a:lnTo>
                  <a:pt x="177462" y="51293"/>
                </a:lnTo>
                <a:lnTo>
                  <a:pt x="145394" y="12480"/>
                </a:lnTo>
                <a:lnTo>
                  <a:pt x="101628" y="495"/>
                </a:lnTo>
                <a:lnTo>
                  <a:pt x="8937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8918568" y="5827903"/>
            <a:ext cx="179070" cy="120014"/>
          </a:xfrm>
          <a:custGeom>
            <a:avLst/>
            <a:gdLst/>
            <a:ahLst/>
            <a:cxnLst/>
            <a:rect l="l" t="t" r="r" b="b"/>
            <a:pathLst>
              <a:path w="179070" h="120014">
                <a:moveTo>
                  <a:pt x="89379" y="0"/>
                </a:moveTo>
                <a:lnTo>
                  <a:pt x="41766" y="8354"/>
                </a:lnTo>
                <a:lnTo>
                  <a:pt x="9265" y="31491"/>
                </a:lnTo>
                <a:lnTo>
                  <a:pt x="0" y="53701"/>
                </a:lnTo>
                <a:lnTo>
                  <a:pt x="1377" y="66639"/>
                </a:lnTo>
                <a:lnTo>
                  <a:pt x="32747" y="106147"/>
                </a:lnTo>
                <a:lnTo>
                  <a:pt x="75785" y="119440"/>
                </a:lnTo>
                <a:lnTo>
                  <a:pt x="95067" y="118756"/>
                </a:lnTo>
                <a:lnTo>
                  <a:pt x="142406" y="107089"/>
                </a:lnTo>
                <a:lnTo>
                  <a:pt x="176427" y="74758"/>
                </a:lnTo>
                <a:lnTo>
                  <a:pt x="178918" y="64691"/>
                </a:lnTo>
                <a:lnTo>
                  <a:pt x="177462" y="51293"/>
                </a:lnTo>
                <a:lnTo>
                  <a:pt x="145394" y="12480"/>
                </a:lnTo>
                <a:lnTo>
                  <a:pt x="101628" y="495"/>
                </a:lnTo>
                <a:lnTo>
                  <a:pt x="89379" y="0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8925979" y="5833109"/>
            <a:ext cx="163753" cy="109359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8724265" y="5894019"/>
            <a:ext cx="569099" cy="72402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8500658" y="5841451"/>
            <a:ext cx="1016635" cy="121285"/>
          </a:xfrm>
          <a:custGeom>
            <a:avLst/>
            <a:gdLst/>
            <a:ahLst/>
            <a:cxnLst/>
            <a:rect l="l" t="t" r="r" b="b"/>
            <a:pathLst>
              <a:path w="1016634" h="121285">
                <a:moveTo>
                  <a:pt x="94337" y="21422"/>
                </a:moveTo>
                <a:lnTo>
                  <a:pt x="131390" y="32003"/>
                </a:lnTo>
                <a:lnTo>
                  <a:pt x="188132" y="36829"/>
                </a:lnTo>
                <a:lnTo>
                  <a:pt x="190870" y="38734"/>
                </a:lnTo>
                <a:lnTo>
                  <a:pt x="228996" y="48640"/>
                </a:lnTo>
                <a:lnTo>
                  <a:pt x="318265" y="53593"/>
                </a:lnTo>
                <a:lnTo>
                  <a:pt x="347191" y="55117"/>
                </a:lnTo>
                <a:lnTo>
                  <a:pt x="390572" y="63753"/>
                </a:lnTo>
                <a:lnTo>
                  <a:pt x="415035" y="83184"/>
                </a:lnTo>
                <a:lnTo>
                  <a:pt x="424002" y="90804"/>
                </a:lnTo>
                <a:lnTo>
                  <a:pt x="457707" y="111632"/>
                </a:lnTo>
                <a:lnTo>
                  <a:pt x="508165" y="120776"/>
                </a:lnTo>
                <a:lnTo>
                  <a:pt x="511741" y="120776"/>
                </a:lnTo>
                <a:lnTo>
                  <a:pt x="530367" y="119252"/>
                </a:lnTo>
                <a:lnTo>
                  <a:pt x="546596" y="115823"/>
                </a:lnTo>
                <a:lnTo>
                  <a:pt x="559677" y="111124"/>
                </a:lnTo>
                <a:lnTo>
                  <a:pt x="494916" y="111124"/>
                </a:lnTo>
                <a:lnTo>
                  <a:pt x="477710" y="108457"/>
                </a:lnTo>
                <a:lnTo>
                  <a:pt x="440077" y="91185"/>
                </a:lnTo>
                <a:lnTo>
                  <a:pt x="415947" y="69341"/>
                </a:lnTo>
                <a:lnTo>
                  <a:pt x="409244" y="63118"/>
                </a:lnTo>
                <a:lnTo>
                  <a:pt x="395839" y="55244"/>
                </a:lnTo>
                <a:lnTo>
                  <a:pt x="383937" y="51688"/>
                </a:lnTo>
                <a:lnTo>
                  <a:pt x="374479" y="50799"/>
                </a:lnTo>
                <a:lnTo>
                  <a:pt x="364076" y="50545"/>
                </a:lnTo>
                <a:lnTo>
                  <a:pt x="315283" y="49275"/>
                </a:lnTo>
                <a:lnTo>
                  <a:pt x="261404" y="46989"/>
                </a:lnTo>
                <a:lnTo>
                  <a:pt x="216790" y="43941"/>
                </a:lnTo>
                <a:lnTo>
                  <a:pt x="196827" y="39623"/>
                </a:lnTo>
                <a:lnTo>
                  <a:pt x="199598" y="38226"/>
                </a:lnTo>
                <a:lnTo>
                  <a:pt x="404774" y="38226"/>
                </a:lnTo>
                <a:lnTo>
                  <a:pt x="404774" y="35051"/>
                </a:lnTo>
                <a:lnTo>
                  <a:pt x="371576" y="35051"/>
                </a:lnTo>
                <a:lnTo>
                  <a:pt x="338553" y="34670"/>
                </a:lnTo>
                <a:lnTo>
                  <a:pt x="287913" y="33527"/>
                </a:lnTo>
                <a:lnTo>
                  <a:pt x="163084" y="27939"/>
                </a:lnTo>
                <a:lnTo>
                  <a:pt x="107778" y="23748"/>
                </a:lnTo>
                <a:lnTo>
                  <a:pt x="100039" y="22986"/>
                </a:lnTo>
                <a:lnTo>
                  <a:pt x="94337" y="21422"/>
                </a:lnTo>
                <a:close/>
              </a:path>
              <a:path w="1016634" h="121285">
                <a:moveTo>
                  <a:pt x="838527" y="38988"/>
                </a:moveTo>
                <a:lnTo>
                  <a:pt x="819398" y="38988"/>
                </a:lnTo>
                <a:lnTo>
                  <a:pt x="814631" y="41401"/>
                </a:lnTo>
                <a:lnTo>
                  <a:pt x="794568" y="44703"/>
                </a:lnTo>
                <a:lnTo>
                  <a:pt x="721177" y="48640"/>
                </a:lnTo>
                <a:lnTo>
                  <a:pt x="677766" y="49783"/>
                </a:lnTo>
                <a:lnTo>
                  <a:pt x="648330" y="50672"/>
                </a:lnTo>
                <a:lnTo>
                  <a:pt x="601916" y="67436"/>
                </a:lnTo>
                <a:lnTo>
                  <a:pt x="590492" y="78739"/>
                </a:lnTo>
                <a:lnTo>
                  <a:pt x="583223" y="85089"/>
                </a:lnTo>
                <a:lnTo>
                  <a:pt x="535286" y="107441"/>
                </a:lnTo>
                <a:lnTo>
                  <a:pt x="494916" y="111124"/>
                </a:lnTo>
                <a:lnTo>
                  <a:pt x="559677" y="111124"/>
                </a:lnTo>
                <a:lnTo>
                  <a:pt x="593740" y="89788"/>
                </a:lnTo>
                <a:lnTo>
                  <a:pt x="610981" y="74929"/>
                </a:lnTo>
                <a:lnTo>
                  <a:pt x="619102" y="68325"/>
                </a:lnTo>
                <a:lnTo>
                  <a:pt x="656486" y="55879"/>
                </a:lnTo>
                <a:lnTo>
                  <a:pt x="774422" y="50291"/>
                </a:lnTo>
                <a:lnTo>
                  <a:pt x="790930" y="49275"/>
                </a:lnTo>
                <a:lnTo>
                  <a:pt x="805369" y="48132"/>
                </a:lnTo>
                <a:lnTo>
                  <a:pt x="815966" y="46608"/>
                </a:lnTo>
                <a:lnTo>
                  <a:pt x="824822" y="44322"/>
                </a:lnTo>
                <a:lnTo>
                  <a:pt x="834037" y="40893"/>
                </a:lnTo>
                <a:lnTo>
                  <a:pt x="838527" y="38988"/>
                </a:lnTo>
                <a:close/>
              </a:path>
              <a:path w="1016634" h="121285">
                <a:moveTo>
                  <a:pt x="404774" y="38226"/>
                </a:moveTo>
                <a:lnTo>
                  <a:pt x="199598" y="38226"/>
                </a:lnTo>
                <a:lnTo>
                  <a:pt x="207628" y="38734"/>
                </a:lnTo>
                <a:lnTo>
                  <a:pt x="218366" y="39242"/>
                </a:lnTo>
                <a:lnTo>
                  <a:pt x="279012" y="41147"/>
                </a:lnTo>
                <a:lnTo>
                  <a:pt x="397598" y="43179"/>
                </a:lnTo>
                <a:lnTo>
                  <a:pt x="401269" y="44957"/>
                </a:lnTo>
                <a:lnTo>
                  <a:pt x="404431" y="49783"/>
                </a:lnTo>
                <a:lnTo>
                  <a:pt x="406488" y="49021"/>
                </a:lnTo>
                <a:lnTo>
                  <a:pt x="404247" y="45592"/>
                </a:lnTo>
                <a:lnTo>
                  <a:pt x="404314" y="43941"/>
                </a:lnTo>
                <a:lnTo>
                  <a:pt x="404687" y="40131"/>
                </a:lnTo>
                <a:lnTo>
                  <a:pt x="404774" y="38226"/>
                </a:lnTo>
                <a:close/>
              </a:path>
              <a:path w="1016634" h="121285">
                <a:moveTo>
                  <a:pt x="611543" y="34162"/>
                </a:moveTo>
                <a:lnTo>
                  <a:pt x="611630" y="40131"/>
                </a:lnTo>
                <a:lnTo>
                  <a:pt x="612003" y="43941"/>
                </a:lnTo>
                <a:lnTo>
                  <a:pt x="612070" y="45592"/>
                </a:lnTo>
                <a:lnTo>
                  <a:pt x="609841" y="49021"/>
                </a:lnTo>
                <a:lnTo>
                  <a:pt x="611898" y="49783"/>
                </a:lnTo>
                <a:lnTo>
                  <a:pt x="615048" y="44957"/>
                </a:lnTo>
                <a:lnTo>
                  <a:pt x="618731" y="43179"/>
                </a:lnTo>
                <a:lnTo>
                  <a:pt x="626053" y="43179"/>
                </a:lnTo>
                <a:lnTo>
                  <a:pt x="787968" y="40131"/>
                </a:lnTo>
                <a:lnTo>
                  <a:pt x="811435" y="39369"/>
                </a:lnTo>
                <a:lnTo>
                  <a:pt x="819398" y="38988"/>
                </a:lnTo>
                <a:lnTo>
                  <a:pt x="838527" y="38988"/>
                </a:lnTo>
                <a:lnTo>
                  <a:pt x="845711" y="35940"/>
                </a:lnTo>
                <a:lnTo>
                  <a:pt x="868913" y="35051"/>
                </a:lnTo>
                <a:lnTo>
                  <a:pt x="617677" y="35051"/>
                </a:lnTo>
                <a:lnTo>
                  <a:pt x="611543" y="34162"/>
                </a:lnTo>
                <a:close/>
              </a:path>
              <a:path w="1016634" h="121285">
                <a:moveTo>
                  <a:pt x="404774" y="34162"/>
                </a:moveTo>
                <a:lnTo>
                  <a:pt x="398640" y="35051"/>
                </a:lnTo>
                <a:lnTo>
                  <a:pt x="404774" y="35051"/>
                </a:lnTo>
                <a:lnTo>
                  <a:pt x="404774" y="34162"/>
                </a:lnTo>
                <a:close/>
              </a:path>
              <a:path w="1016634" h="121285">
                <a:moveTo>
                  <a:pt x="933810" y="17525"/>
                </a:moveTo>
                <a:lnTo>
                  <a:pt x="923288" y="17525"/>
                </a:lnTo>
                <a:lnTo>
                  <a:pt x="918672" y="21081"/>
                </a:lnTo>
                <a:lnTo>
                  <a:pt x="898118" y="25018"/>
                </a:lnTo>
                <a:lnTo>
                  <a:pt x="821065" y="29971"/>
                </a:lnTo>
                <a:lnTo>
                  <a:pt x="760712" y="32511"/>
                </a:lnTo>
                <a:lnTo>
                  <a:pt x="694437" y="34416"/>
                </a:lnTo>
                <a:lnTo>
                  <a:pt x="644739" y="35051"/>
                </a:lnTo>
                <a:lnTo>
                  <a:pt x="868913" y="35051"/>
                </a:lnTo>
                <a:lnTo>
                  <a:pt x="906953" y="32511"/>
                </a:lnTo>
                <a:lnTo>
                  <a:pt x="931892" y="21081"/>
                </a:lnTo>
                <a:lnTo>
                  <a:pt x="933810" y="17525"/>
                </a:lnTo>
                <a:close/>
              </a:path>
              <a:path w="1016634" h="121285">
                <a:moveTo>
                  <a:pt x="310538" y="16636"/>
                </a:moveTo>
                <a:lnTo>
                  <a:pt x="94087" y="16636"/>
                </a:lnTo>
                <a:lnTo>
                  <a:pt x="98439" y="16890"/>
                </a:lnTo>
                <a:lnTo>
                  <a:pt x="281828" y="22986"/>
                </a:lnTo>
                <a:lnTo>
                  <a:pt x="289492" y="23113"/>
                </a:lnTo>
                <a:lnTo>
                  <a:pt x="297775" y="23367"/>
                </a:lnTo>
                <a:lnTo>
                  <a:pt x="395846" y="24764"/>
                </a:lnTo>
                <a:lnTo>
                  <a:pt x="403720" y="24764"/>
                </a:lnTo>
                <a:lnTo>
                  <a:pt x="403720" y="29082"/>
                </a:lnTo>
                <a:lnTo>
                  <a:pt x="407060" y="29082"/>
                </a:lnTo>
                <a:lnTo>
                  <a:pt x="407060" y="25780"/>
                </a:lnTo>
                <a:lnTo>
                  <a:pt x="408978" y="22097"/>
                </a:lnTo>
                <a:lnTo>
                  <a:pt x="409333" y="20319"/>
                </a:lnTo>
                <a:lnTo>
                  <a:pt x="413194" y="18287"/>
                </a:lnTo>
                <a:lnTo>
                  <a:pt x="403733" y="18287"/>
                </a:lnTo>
                <a:lnTo>
                  <a:pt x="310538" y="16636"/>
                </a:lnTo>
                <a:close/>
              </a:path>
              <a:path w="1016634" h="121285">
                <a:moveTo>
                  <a:pt x="1016304" y="0"/>
                </a:moveTo>
                <a:lnTo>
                  <a:pt x="1011438" y="126"/>
                </a:lnTo>
                <a:lnTo>
                  <a:pt x="1009582" y="507"/>
                </a:lnTo>
                <a:lnTo>
                  <a:pt x="998706" y="2158"/>
                </a:lnTo>
                <a:lnTo>
                  <a:pt x="931491" y="8000"/>
                </a:lnTo>
                <a:lnTo>
                  <a:pt x="836552" y="12953"/>
                </a:lnTo>
                <a:lnTo>
                  <a:pt x="709574" y="16636"/>
                </a:lnTo>
                <a:lnTo>
                  <a:pt x="627349" y="18160"/>
                </a:lnTo>
                <a:lnTo>
                  <a:pt x="603135" y="18287"/>
                </a:lnTo>
                <a:lnTo>
                  <a:pt x="606996" y="20319"/>
                </a:lnTo>
                <a:lnTo>
                  <a:pt x="607339" y="22097"/>
                </a:lnTo>
                <a:lnTo>
                  <a:pt x="609269" y="25780"/>
                </a:lnTo>
                <a:lnTo>
                  <a:pt x="609269" y="29082"/>
                </a:lnTo>
                <a:lnTo>
                  <a:pt x="612597" y="29082"/>
                </a:lnTo>
                <a:lnTo>
                  <a:pt x="612597" y="24764"/>
                </a:lnTo>
                <a:lnTo>
                  <a:pt x="621479" y="24764"/>
                </a:lnTo>
                <a:lnTo>
                  <a:pt x="755600" y="22224"/>
                </a:lnTo>
                <a:lnTo>
                  <a:pt x="914513" y="17525"/>
                </a:lnTo>
                <a:lnTo>
                  <a:pt x="933810" y="17525"/>
                </a:lnTo>
                <a:lnTo>
                  <a:pt x="934838" y="15620"/>
                </a:lnTo>
                <a:lnTo>
                  <a:pt x="952904" y="14350"/>
                </a:lnTo>
                <a:lnTo>
                  <a:pt x="968820" y="12445"/>
                </a:lnTo>
                <a:lnTo>
                  <a:pt x="982414" y="10032"/>
                </a:lnTo>
                <a:lnTo>
                  <a:pt x="993515" y="7365"/>
                </a:lnTo>
                <a:lnTo>
                  <a:pt x="1001952" y="5079"/>
                </a:lnTo>
                <a:lnTo>
                  <a:pt x="1007554" y="3174"/>
                </a:lnTo>
                <a:lnTo>
                  <a:pt x="1016304" y="0"/>
                </a:lnTo>
                <a:close/>
              </a:path>
              <a:path w="1016634" h="121285">
                <a:moveTo>
                  <a:pt x="92213" y="19836"/>
                </a:moveTo>
                <a:lnTo>
                  <a:pt x="91706" y="20700"/>
                </a:lnTo>
                <a:lnTo>
                  <a:pt x="94337" y="21422"/>
                </a:lnTo>
                <a:lnTo>
                  <a:pt x="92213" y="19836"/>
                </a:lnTo>
                <a:close/>
              </a:path>
              <a:path w="1016634" h="121285">
                <a:moveTo>
                  <a:pt x="4559" y="0"/>
                </a:moveTo>
                <a:lnTo>
                  <a:pt x="0" y="0"/>
                </a:lnTo>
                <a:lnTo>
                  <a:pt x="10493" y="3809"/>
                </a:lnTo>
                <a:lnTo>
                  <a:pt x="53117" y="13207"/>
                </a:lnTo>
                <a:lnTo>
                  <a:pt x="88671" y="15874"/>
                </a:lnTo>
                <a:lnTo>
                  <a:pt x="88940" y="16636"/>
                </a:lnTo>
                <a:lnTo>
                  <a:pt x="90479" y="18541"/>
                </a:lnTo>
                <a:lnTo>
                  <a:pt x="92213" y="19836"/>
                </a:lnTo>
                <a:lnTo>
                  <a:pt x="94087" y="16636"/>
                </a:lnTo>
                <a:lnTo>
                  <a:pt x="310538" y="16636"/>
                </a:lnTo>
                <a:lnTo>
                  <a:pt x="168914" y="12318"/>
                </a:lnTo>
                <a:lnTo>
                  <a:pt x="111328" y="9651"/>
                </a:lnTo>
                <a:lnTo>
                  <a:pt x="50121" y="5968"/>
                </a:lnTo>
                <a:lnTo>
                  <a:pt x="9219" y="1396"/>
                </a:lnTo>
                <a:lnTo>
                  <a:pt x="455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8975417" y="5870538"/>
            <a:ext cx="81915" cy="66040"/>
          </a:xfrm>
          <a:custGeom>
            <a:avLst/>
            <a:gdLst/>
            <a:ahLst/>
            <a:cxnLst/>
            <a:rect l="l" t="t" r="r" b="b"/>
            <a:pathLst>
              <a:path w="81915" h="66039">
                <a:moveTo>
                  <a:pt x="0" y="53236"/>
                </a:moveTo>
                <a:lnTo>
                  <a:pt x="8056" y="60470"/>
                </a:lnTo>
                <a:lnTo>
                  <a:pt x="20476" y="65783"/>
                </a:lnTo>
                <a:lnTo>
                  <a:pt x="37018" y="64954"/>
                </a:lnTo>
                <a:lnTo>
                  <a:pt x="21959" y="63704"/>
                </a:lnTo>
                <a:lnTo>
                  <a:pt x="9702" y="59660"/>
                </a:lnTo>
                <a:lnTo>
                  <a:pt x="0" y="53236"/>
                </a:lnTo>
                <a:close/>
              </a:path>
              <a:path w="81915" h="66039">
                <a:moveTo>
                  <a:pt x="37308" y="64939"/>
                </a:moveTo>
                <a:lnTo>
                  <a:pt x="37018" y="64954"/>
                </a:lnTo>
                <a:lnTo>
                  <a:pt x="37197" y="64969"/>
                </a:lnTo>
                <a:close/>
              </a:path>
              <a:path w="81915" h="66039">
                <a:moveTo>
                  <a:pt x="77250" y="0"/>
                </a:moveTo>
                <a:lnTo>
                  <a:pt x="77771" y="1676"/>
                </a:lnTo>
                <a:lnTo>
                  <a:pt x="78190" y="3390"/>
                </a:lnTo>
                <a:lnTo>
                  <a:pt x="78520" y="5130"/>
                </a:lnTo>
                <a:lnTo>
                  <a:pt x="79498" y="8953"/>
                </a:lnTo>
                <a:lnTo>
                  <a:pt x="79976" y="12623"/>
                </a:lnTo>
                <a:lnTo>
                  <a:pt x="80019" y="17081"/>
                </a:lnTo>
                <a:lnTo>
                  <a:pt x="77878" y="31324"/>
                </a:lnTo>
                <a:lnTo>
                  <a:pt x="71883" y="43877"/>
                </a:lnTo>
                <a:lnTo>
                  <a:pt x="62677" y="54097"/>
                </a:lnTo>
                <a:lnTo>
                  <a:pt x="50900" y="61342"/>
                </a:lnTo>
                <a:lnTo>
                  <a:pt x="37308" y="64939"/>
                </a:lnTo>
                <a:lnTo>
                  <a:pt x="38203" y="64894"/>
                </a:lnTo>
                <a:lnTo>
                  <a:pt x="73539" y="45036"/>
                </a:lnTo>
                <a:lnTo>
                  <a:pt x="81454" y="12623"/>
                </a:lnTo>
                <a:lnTo>
                  <a:pt x="79943" y="5994"/>
                </a:lnTo>
                <a:lnTo>
                  <a:pt x="772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8967740" y="5847501"/>
            <a:ext cx="80645" cy="79375"/>
          </a:xfrm>
          <a:custGeom>
            <a:avLst/>
            <a:gdLst/>
            <a:ahLst/>
            <a:cxnLst/>
            <a:rect l="l" t="t" r="r" b="b"/>
            <a:pathLst>
              <a:path w="80645" h="79375">
                <a:moveTo>
                  <a:pt x="63817" y="67106"/>
                </a:moveTo>
                <a:lnTo>
                  <a:pt x="16700" y="67106"/>
                </a:lnTo>
                <a:lnTo>
                  <a:pt x="22263" y="73533"/>
                </a:lnTo>
                <a:lnTo>
                  <a:pt x="25552" y="77254"/>
                </a:lnTo>
                <a:lnTo>
                  <a:pt x="31838" y="77825"/>
                </a:lnTo>
                <a:lnTo>
                  <a:pt x="38976" y="77825"/>
                </a:lnTo>
                <a:lnTo>
                  <a:pt x="42684" y="78968"/>
                </a:lnTo>
                <a:lnTo>
                  <a:pt x="55829" y="78968"/>
                </a:lnTo>
                <a:lnTo>
                  <a:pt x="56972" y="71818"/>
                </a:lnTo>
                <a:lnTo>
                  <a:pt x="61683" y="68973"/>
                </a:lnTo>
                <a:lnTo>
                  <a:pt x="63817" y="67106"/>
                </a:lnTo>
                <a:close/>
              </a:path>
              <a:path w="80645" h="79375">
                <a:moveTo>
                  <a:pt x="36118" y="0"/>
                </a:moveTo>
                <a:lnTo>
                  <a:pt x="28270" y="0"/>
                </a:lnTo>
                <a:lnTo>
                  <a:pt x="23698" y="1854"/>
                </a:lnTo>
                <a:lnTo>
                  <a:pt x="18122" y="7429"/>
                </a:lnTo>
                <a:lnTo>
                  <a:pt x="13131" y="12852"/>
                </a:lnTo>
                <a:lnTo>
                  <a:pt x="10413" y="13423"/>
                </a:lnTo>
                <a:lnTo>
                  <a:pt x="1282" y="22555"/>
                </a:lnTo>
                <a:lnTo>
                  <a:pt x="2997" y="33553"/>
                </a:lnTo>
                <a:lnTo>
                  <a:pt x="2997" y="40690"/>
                </a:lnTo>
                <a:lnTo>
                  <a:pt x="0" y="53975"/>
                </a:lnTo>
                <a:lnTo>
                  <a:pt x="5702" y="60680"/>
                </a:lnTo>
                <a:lnTo>
                  <a:pt x="10274" y="67678"/>
                </a:lnTo>
                <a:lnTo>
                  <a:pt x="16700" y="67106"/>
                </a:lnTo>
                <a:lnTo>
                  <a:pt x="63817" y="67106"/>
                </a:lnTo>
                <a:lnTo>
                  <a:pt x="66535" y="66255"/>
                </a:lnTo>
                <a:lnTo>
                  <a:pt x="69100" y="63690"/>
                </a:lnTo>
                <a:lnTo>
                  <a:pt x="72529" y="59969"/>
                </a:lnTo>
                <a:lnTo>
                  <a:pt x="71386" y="59258"/>
                </a:lnTo>
                <a:lnTo>
                  <a:pt x="73672" y="55829"/>
                </a:lnTo>
                <a:lnTo>
                  <a:pt x="75107" y="52971"/>
                </a:lnTo>
                <a:lnTo>
                  <a:pt x="80238" y="50977"/>
                </a:lnTo>
                <a:lnTo>
                  <a:pt x="80238" y="37414"/>
                </a:lnTo>
                <a:lnTo>
                  <a:pt x="77101" y="31991"/>
                </a:lnTo>
                <a:lnTo>
                  <a:pt x="72821" y="21704"/>
                </a:lnTo>
                <a:lnTo>
                  <a:pt x="74815" y="19138"/>
                </a:lnTo>
                <a:lnTo>
                  <a:pt x="70396" y="13131"/>
                </a:lnTo>
                <a:lnTo>
                  <a:pt x="65818" y="6997"/>
                </a:lnTo>
                <a:lnTo>
                  <a:pt x="60959" y="6997"/>
                </a:lnTo>
                <a:lnTo>
                  <a:pt x="53543" y="3276"/>
                </a:lnTo>
                <a:lnTo>
                  <a:pt x="51536" y="1143"/>
                </a:lnTo>
                <a:lnTo>
                  <a:pt x="43116" y="1143"/>
                </a:lnTo>
                <a:lnTo>
                  <a:pt x="36118" y="0"/>
                </a:lnTo>
                <a:close/>
              </a:path>
              <a:path w="80645" h="79375">
                <a:moveTo>
                  <a:pt x="65392" y="6426"/>
                </a:moveTo>
                <a:lnTo>
                  <a:pt x="60959" y="6997"/>
                </a:lnTo>
                <a:lnTo>
                  <a:pt x="65818" y="6997"/>
                </a:lnTo>
                <a:lnTo>
                  <a:pt x="65392" y="6426"/>
                </a:lnTo>
                <a:close/>
              </a:path>
            </a:pathLst>
          </a:custGeom>
          <a:solidFill>
            <a:srgbClr val="E8B9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8968467" y="5848203"/>
            <a:ext cx="79375" cy="78105"/>
          </a:xfrm>
          <a:custGeom>
            <a:avLst/>
            <a:gdLst/>
            <a:ahLst/>
            <a:cxnLst/>
            <a:rect l="l" t="t" r="r" b="b"/>
            <a:pathLst>
              <a:path w="79375" h="78104">
                <a:moveTo>
                  <a:pt x="62699" y="65925"/>
                </a:moveTo>
                <a:lnTo>
                  <a:pt x="16408" y="65925"/>
                </a:lnTo>
                <a:lnTo>
                  <a:pt x="21882" y="72224"/>
                </a:lnTo>
                <a:lnTo>
                  <a:pt x="25107" y="75882"/>
                </a:lnTo>
                <a:lnTo>
                  <a:pt x="31280" y="76441"/>
                </a:lnTo>
                <a:lnTo>
                  <a:pt x="38290" y="76441"/>
                </a:lnTo>
                <a:lnTo>
                  <a:pt x="41935" y="77558"/>
                </a:lnTo>
                <a:lnTo>
                  <a:pt x="54838" y="77558"/>
                </a:lnTo>
                <a:lnTo>
                  <a:pt x="55968" y="70548"/>
                </a:lnTo>
                <a:lnTo>
                  <a:pt x="60591" y="67741"/>
                </a:lnTo>
                <a:lnTo>
                  <a:pt x="62699" y="65925"/>
                </a:lnTo>
                <a:close/>
              </a:path>
              <a:path w="79375" h="78104">
                <a:moveTo>
                  <a:pt x="35483" y="0"/>
                </a:moveTo>
                <a:lnTo>
                  <a:pt x="27774" y="0"/>
                </a:lnTo>
                <a:lnTo>
                  <a:pt x="23279" y="1816"/>
                </a:lnTo>
                <a:lnTo>
                  <a:pt x="17805" y="7289"/>
                </a:lnTo>
                <a:lnTo>
                  <a:pt x="12903" y="12623"/>
                </a:lnTo>
                <a:lnTo>
                  <a:pt x="10236" y="13182"/>
                </a:lnTo>
                <a:lnTo>
                  <a:pt x="1257" y="22161"/>
                </a:lnTo>
                <a:lnTo>
                  <a:pt x="2946" y="32956"/>
                </a:lnTo>
                <a:lnTo>
                  <a:pt x="2946" y="39966"/>
                </a:lnTo>
                <a:lnTo>
                  <a:pt x="0" y="53009"/>
                </a:lnTo>
                <a:lnTo>
                  <a:pt x="5613" y="59613"/>
                </a:lnTo>
                <a:lnTo>
                  <a:pt x="10096" y="66484"/>
                </a:lnTo>
                <a:lnTo>
                  <a:pt x="16408" y="65925"/>
                </a:lnTo>
                <a:lnTo>
                  <a:pt x="62699" y="65925"/>
                </a:lnTo>
                <a:lnTo>
                  <a:pt x="65366" y="65074"/>
                </a:lnTo>
                <a:lnTo>
                  <a:pt x="67881" y="62547"/>
                </a:lnTo>
                <a:lnTo>
                  <a:pt x="71247" y="58902"/>
                </a:lnTo>
                <a:lnTo>
                  <a:pt x="70129" y="58204"/>
                </a:lnTo>
                <a:lnTo>
                  <a:pt x="72377" y="54838"/>
                </a:lnTo>
                <a:lnTo>
                  <a:pt x="73774" y="52031"/>
                </a:lnTo>
                <a:lnTo>
                  <a:pt x="78828" y="50063"/>
                </a:lnTo>
                <a:lnTo>
                  <a:pt x="78828" y="36741"/>
                </a:lnTo>
                <a:lnTo>
                  <a:pt x="75742" y="31419"/>
                </a:lnTo>
                <a:lnTo>
                  <a:pt x="71526" y="21323"/>
                </a:lnTo>
                <a:lnTo>
                  <a:pt x="73494" y="18796"/>
                </a:lnTo>
                <a:lnTo>
                  <a:pt x="69151" y="12903"/>
                </a:lnTo>
                <a:lnTo>
                  <a:pt x="64653" y="6870"/>
                </a:lnTo>
                <a:lnTo>
                  <a:pt x="59893" y="6870"/>
                </a:lnTo>
                <a:lnTo>
                  <a:pt x="52590" y="3225"/>
                </a:lnTo>
                <a:lnTo>
                  <a:pt x="50634" y="1117"/>
                </a:lnTo>
                <a:lnTo>
                  <a:pt x="42354" y="1117"/>
                </a:lnTo>
                <a:lnTo>
                  <a:pt x="35483" y="0"/>
                </a:lnTo>
                <a:close/>
              </a:path>
              <a:path w="79375" h="78104">
                <a:moveTo>
                  <a:pt x="64236" y="6311"/>
                </a:moveTo>
                <a:lnTo>
                  <a:pt x="59893" y="6870"/>
                </a:lnTo>
                <a:lnTo>
                  <a:pt x="64653" y="6870"/>
                </a:lnTo>
                <a:lnTo>
                  <a:pt x="64236" y="6311"/>
                </a:lnTo>
                <a:close/>
              </a:path>
            </a:pathLst>
          </a:custGeom>
          <a:solidFill>
            <a:srgbClr val="D099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8958705" y="5837772"/>
            <a:ext cx="93980" cy="52705"/>
          </a:xfrm>
          <a:custGeom>
            <a:avLst/>
            <a:gdLst/>
            <a:ahLst/>
            <a:cxnLst/>
            <a:rect l="l" t="t" r="r" b="b"/>
            <a:pathLst>
              <a:path w="93979" h="52704">
                <a:moveTo>
                  <a:pt x="54657" y="0"/>
                </a:moveTo>
                <a:lnTo>
                  <a:pt x="13365" y="14731"/>
                </a:lnTo>
                <a:lnTo>
                  <a:pt x="0" y="48425"/>
                </a:lnTo>
                <a:lnTo>
                  <a:pt x="152" y="50470"/>
                </a:lnTo>
                <a:lnTo>
                  <a:pt x="431" y="52489"/>
                </a:lnTo>
                <a:lnTo>
                  <a:pt x="355" y="49848"/>
                </a:lnTo>
                <a:lnTo>
                  <a:pt x="2496" y="35598"/>
                </a:lnTo>
                <a:lnTo>
                  <a:pt x="29475" y="5582"/>
                </a:lnTo>
                <a:lnTo>
                  <a:pt x="48539" y="1664"/>
                </a:lnTo>
                <a:lnTo>
                  <a:pt x="60531" y="1664"/>
                </a:lnTo>
                <a:lnTo>
                  <a:pt x="54657" y="0"/>
                </a:lnTo>
                <a:close/>
              </a:path>
              <a:path w="93979" h="52704">
                <a:moveTo>
                  <a:pt x="92543" y="29797"/>
                </a:moveTo>
                <a:lnTo>
                  <a:pt x="93967" y="32766"/>
                </a:lnTo>
                <a:lnTo>
                  <a:pt x="93192" y="31039"/>
                </a:lnTo>
                <a:lnTo>
                  <a:pt x="92543" y="29797"/>
                </a:lnTo>
                <a:close/>
              </a:path>
              <a:path w="93979" h="52704">
                <a:moveTo>
                  <a:pt x="60531" y="1664"/>
                </a:moveTo>
                <a:lnTo>
                  <a:pt x="48539" y="1664"/>
                </a:lnTo>
                <a:lnTo>
                  <a:pt x="62137" y="3610"/>
                </a:lnTo>
                <a:lnTo>
                  <a:pt x="74224" y="9080"/>
                </a:lnTo>
                <a:lnTo>
                  <a:pt x="84251" y="17519"/>
                </a:lnTo>
                <a:lnTo>
                  <a:pt x="92316" y="29362"/>
                </a:lnTo>
                <a:lnTo>
                  <a:pt x="92543" y="29797"/>
                </a:lnTo>
                <a:lnTo>
                  <a:pt x="88198" y="20737"/>
                </a:lnTo>
                <a:lnTo>
                  <a:pt x="79319" y="10872"/>
                </a:lnTo>
                <a:lnTo>
                  <a:pt x="67937" y="3762"/>
                </a:lnTo>
                <a:lnTo>
                  <a:pt x="60531" y="1664"/>
                </a:lnTo>
                <a:close/>
              </a:path>
            </a:pathLst>
          </a:custGeom>
          <a:solidFill>
            <a:srgbClr val="6E6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8969936" y="5849584"/>
            <a:ext cx="74930" cy="74295"/>
          </a:xfrm>
          <a:custGeom>
            <a:avLst/>
            <a:gdLst/>
            <a:ahLst/>
            <a:cxnLst/>
            <a:rect l="l" t="t" r="r" b="b"/>
            <a:pathLst>
              <a:path w="74929" h="74295">
                <a:moveTo>
                  <a:pt x="59601" y="62661"/>
                </a:moveTo>
                <a:lnTo>
                  <a:pt x="15608" y="62661"/>
                </a:lnTo>
                <a:lnTo>
                  <a:pt x="20802" y="68668"/>
                </a:lnTo>
                <a:lnTo>
                  <a:pt x="23876" y="72136"/>
                </a:lnTo>
                <a:lnTo>
                  <a:pt x="29743" y="72669"/>
                </a:lnTo>
                <a:lnTo>
                  <a:pt x="36398" y="72669"/>
                </a:lnTo>
                <a:lnTo>
                  <a:pt x="39865" y="73736"/>
                </a:lnTo>
                <a:lnTo>
                  <a:pt x="52133" y="73736"/>
                </a:lnTo>
                <a:lnTo>
                  <a:pt x="53200" y="67068"/>
                </a:lnTo>
                <a:lnTo>
                  <a:pt x="57607" y="64401"/>
                </a:lnTo>
                <a:lnTo>
                  <a:pt x="59601" y="62661"/>
                </a:lnTo>
                <a:close/>
              </a:path>
              <a:path w="74929" h="74295">
                <a:moveTo>
                  <a:pt x="33731" y="0"/>
                </a:moveTo>
                <a:lnTo>
                  <a:pt x="26403" y="0"/>
                </a:lnTo>
                <a:lnTo>
                  <a:pt x="22136" y="1739"/>
                </a:lnTo>
                <a:lnTo>
                  <a:pt x="16941" y="6934"/>
                </a:lnTo>
                <a:lnTo>
                  <a:pt x="12268" y="12001"/>
                </a:lnTo>
                <a:lnTo>
                  <a:pt x="9740" y="12534"/>
                </a:lnTo>
                <a:lnTo>
                  <a:pt x="1206" y="21069"/>
                </a:lnTo>
                <a:lnTo>
                  <a:pt x="2806" y="31330"/>
                </a:lnTo>
                <a:lnTo>
                  <a:pt x="2806" y="37998"/>
                </a:lnTo>
                <a:lnTo>
                  <a:pt x="0" y="50406"/>
                </a:lnTo>
                <a:lnTo>
                  <a:pt x="5334" y="56667"/>
                </a:lnTo>
                <a:lnTo>
                  <a:pt x="9601" y="63195"/>
                </a:lnTo>
                <a:lnTo>
                  <a:pt x="15608" y="62661"/>
                </a:lnTo>
                <a:lnTo>
                  <a:pt x="59601" y="62661"/>
                </a:lnTo>
                <a:lnTo>
                  <a:pt x="62141" y="61861"/>
                </a:lnTo>
                <a:lnTo>
                  <a:pt x="64541" y="59474"/>
                </a:lnTo>
                <a:lnTo>
                  <a:pt x="67741" y="56007"/>
                </a:lnTo>
                <a:lnTo>
                  <a:pt x="66675" y="55333"/>
                </a:lnTo>
                <a:lnTo>
                  <a:pt x="68808" y="52133"/>
                </a:lnTo>
                <a:lnTo>
                  <a:pt x="70142" y="49466"/>
                </a:lnTo>
                <a:lnTo>
                  <a:pt x="74942" y="47599"/>
                </a:lnTo>
                <a:lnTo>
                  <a:pt x="74942" y="34937"/>
                </a:lnTo>
                <a:lnTo>
                  <a:pt x="72009" y="29870"/>
                </a:lnTo>
                <a:lnTo>
                  <a:pt x="68008" y="20269"/>
                </a:lnTo>
                <a:lnTo>
                  <a:pt x="69875" y="17868"/>
                </a:lnTo>
                <a:lnTo>
                  <a:pt x="61470" y="6540"/>
                </a:lnTo>
                <a:lnTo>
                  <a:pt x="56934" y="6540"/>
                </a:lnTo>
                <a:lnTo>
                  <a:pt x="49999" y="3073"/>
                </a:lnTo>
                <a:lnTo>
                  <a:pt x="48133" y="1066"/>
                </a:lnTo>
                <a:lnTo>
                  <a:pt x="40271" y="1066"/>
                </a:lnTo>
                <a:lnTo>
                  <a:pt x="33731" y="0"/>
                </a:lnTo>
                <a:close/>
              </a:path>
              <a:path w="74929" h="74295">
                <a:moveTo>
                  <a:pt x="61074" y="6007"/>
                </a:moveTo>
                <a:lnTo>
                  <a:pt x="56934" y="6540"/>
                </a:lnTo>
                <a:lnTo>
                  <a:pt x="61470" y="6540"/>
                </a:lnTo>
                <a:lnTo>
                  <a:pt x="61074" y="600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8970276" y="5849937"/>
            <a:ext cx="75298" cy="74079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8971927" y="5851525"/>
            <a:ext cx="72085" cy="70916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9021306" y="5897167"/>
            <a:ext cx="26034" cy="41910"/>
          </a:xfrm>
          <a:custGeom>
            <a:avLst/>
            <a:gdLst/>
            <a:ahLst/>
            <a:cxnLst/>
            <a:rect l="l" t="t" r="r" b="b"/>
            <a:pathLst>
              <a:path w="26034" h="41910">
                <a:moveTo>
                  <a:pt x="20662" y="0"/>
                </a:moveTo>
                <a:lnTo>
                  <a:pt x="0" y="24155"/>
                </a:lnTo>
                <a:lnTo>
                  <a:pt x="9791" y="37884"/>
                </a:lnTo>
                <a:lnTo>
                  <a:pt x="12687" y="41833"/>
                </a:lnTo>
                <a:lnTo>
                  <a:pt x="13284" y="40779"/>
                </a:lnTo>
                <a:lnTo>
                  <a:pt x="13652" y="39458"/>
                </a:lnTo>
                <a:lnTo>
                  <a:pt x="15341" y="29298"/>
                </a:lnTo>
                <a:lnTo>
                  <a:pt x="20321" y="29298"/>
                </a:lnTo>
                <a:lnTo>
                  <a:pt x="25984" y="4089"/>
                </a:lnTo>
                <a:lnTo>
                  <a:pt x="20662" y="0"/>
                </a:lnTo>
                <a:close/>
              </a:path>
              <a:path w="26034" h="41910">
                <a:moveTo>
                  <a:pt x="20321" y="29298"/>
                </a:moveTo>
                <a:lnTo>
                  <a:pt x="15341" y="29298"/>
                </a:lnTo>
                <a:lnTo>
                  <a:pt x="18719" y="32473"/>
                </a:lnTo>
                <a:lnTo>
                  <a:pt x="19570" y="32067"/>
                </a:lnTo>
                <a:lnTo>
                  <a:pt x="20053" y="30492"/>
                </a:lnTo>
                <a:lnTo>
                  <a:pt x="20321" y="2929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9020426" y="5897161"/>
            <a:ext cx="27305" cy="40005"/>
          </a:xfrm>
          <a:custGeom>
            <a:avLst/>
            <a:gdLst/>
            <a:ahLst/>
            <a:cxnLst/>
            <a:rect l="l" t="t" r="r" b="b"/>
            <a:pathLst>
              <a:path w="27304" h="40004">
                <a:moveTo>
                  <a:pt x="21437" y="0"/>
                </a:moveTo>
                <a:lnTo>
                  <a:pt x="0" y="22974"/>
                </a:lnTo>
                <a:lnTo>
                  <a:pt x="10147" y="36029"/>
                </a:lnTo>
                <a:lnTo>
                  <a:pt x="13157" y="39789"/>
                </a:lnTo>
                <a:lnTo>
                  <a:pt x="13792" y="38785"/>
                </a:lnTo>
                <a:lnTo>
                  <a:pt x="14160" y="37528"/>
                </a:lnTo>
                <a:lnTo>
                  <a:pt x="15913" y="27863"/>
                </a:lnTo>
                <a:lnTo>
                  <a:pt x="21091" y="27863"/>
                </a:lnTo>
                <a:lnTo>
                  <a:pt x="26949" y="3898"/>
                </a:lnTo>
                <a:lnTo>
                  <a:pt x="21437" y="0"/>
                </a:lnTo>
                <a:close/>
              </a:path>
              <a:path w="27304" h="40004">
                <a:moveTo>
                  <a:pt x="21091" y="27863"/>
                </a:moveTo>
                <a:lnTo>
                  <a:pt x="15913" y="27863"/>
                </a:lnTo>
                <a:lnTo>
                  <a:pt x="19431" y="30873"/>
                </a:lnTo>
                <a:lnTo>
                  <a:pt x="20307" y="30505"/>
                </a:lnTo>
                <a:lnTo>
                  <a:pt x="20815" y="28994"/>
                </a:lnTo>
                <a:lnTo>
                  <a:pt x="21091" y="27863"/>
                </a:lnTo>
                <a:close/>
              </a:path>
            </a:pathLst>
          </a:custGeom>
          <a:solidFill>
            <a:srgbClr val="D099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9020426" y="5897161"/>
            <a:ext cx="27305" cy="40005"/>
          </a:xfrm>
          <a:custGeom>
            <a:avLst/>
            <a:gdLst/>
            <a:ahLst/>
            <a:cxnLst/>
            <a:rect l="l" t="t" r="r" b="b"/>
            <a:pathLst>
              <a:path w="27304" h="40004">
                <a:moveTo>
                  <a:pt x="0" y="22974"/>
                </a:moveTo>
                <a:lnTo>
                  <a:pt x="10147" y="36029"/>
                </a:lnTo>
                <a:lnTo>
                  <a:pt x="11658" y="37909"/>
                </a:lnTo>
                <a:lnTo>
                  <a:pt x="13157" y="39789"/>
                </a:lnTo>
                <a:lnTo>
                  <a:pt x="13792" y="38785"/>
                </a:lnTo>
                <a:lnTo>
                  <a:pt x="14160" y="37528"/>
                </a:lnTo>
                <a:lnTo>
                  <a:pt x="15913" y="27863"/>
                </a:lnTo>
                <a:lnTo>
                  <a:pt x="17678" y="29375"/>
                </a:lnTo>
                <a:lnTo>
                  <a:pt x="19431" y="30873"/>
                </a:lnTo>
                <a:lnTo>
                  <a:pt x="20307" y="30505"/>
                </a:lnTo>
                <a:lnTo>
                  <a:pt x="20815" y="28994"/>
                </a:lnTo>
                <a:lnTo>
                  <a:pt x="26949" y="3898"/>
                </a:lnTo>
                <a:lnTo>
                  <a:pt x="21437" y="0"/>
                </a:lnTo>
                <a:lnTo>
                  <a:pt x="0" y="22974"/>
                </a:lnTo>
                <a:close/>
              </a:path>
            </a:pathLst>
          </a:custGeom>
          <a:ln w="3175">
            <a:solidFill>
              <a:srgbClr val="6B4E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9020416" y="5897143"/>
            <a:ext cx="26568" cy="37401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9036460" y="5898615"/>
            <a:ext cx="7620" cy="26034"/>
          </a:xfrm>
          <a:custGeom>
            <a:avLst/>
            <a:gdLst/>
            <a:ahLst/>
            <a:cxnLst/>
            <a:rect l="l" t="t" r="r" b="b"/>
            <a:pathLst>
              <a:path w="7620" h="26035">
                <a:moveTo>
                  <a:pt x="3289" y="0"/>
                </a:moveTo>
                <a:lnTo>
                  <a:pt x="266" y="5130"/>
                </a:lnTo>
                <a:lnTo>
                  <a:pt x="3556" y="6832"/>
                </a:lnTo>
                <a:lnTo>
                  <a:pt x="0" y="22860"/>
                </a:lnTo>
                <a:lnTo>
                  <a:pt x="3022" y="25488"/>
                </a:lnTo>
                <a:lnTo>
                  <a:pt x="7226" y="3682"/>
                </a:lnTo>
                <a:lnTo>
                  <a:pt x="3289" y="0"/>
                </a:lnTo>
                <a:close/>
              </a:path>
            </a:pathLst>
          </a:custGeom>
          <a:solidFill>
            <a:srgbClr val="0089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9036460" y="5898615"/>
            <a:ext cx="7620" cy="26034"/>
          </a:xfrm>
          <a:custGeom>
            <a:avLst/>
            <a:gdLst/>
            <a:ahLst/>
            <a:cxnLst/>
            <a:rect l="l" t="t" r="r" b="b"/>
            <a:pathLst>
              <a:path w="7620" h="26035">
                <a:moveTo>
                  <a:pt x="3289" y="0"/>
                </a:moveTo>
                <a:lnTo>
                  <a:pt x="7226" y="3682"/>
                </a:lnTo>
                <a:lnTo>
                  <a:pt x="3022" y="25488"/>
                </a:lnTo>
                <a:lnTo>
                  <a:pt x="0" y="22860"/>
                </a:lnTo>
                <a:lnTo>
                  <a:pt x="3556" y="6832"/>
                </a:lnTo>
                <a:lnTo>
                  <a:pt x="266" y="5130"/>
                </a:lnTo>
                <a:lnTo>
                  <a:pt x="3289" y="0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9022800" y="5905712"/>
            <a:ext cx="15240" cy="25400"/>
          </a:xfrm>
          <a:custGeom>
            <a:avLst/>
            <a:gdLst/>
            <a:ahLst/>
            <a:cxnLst/>
            <a:rect l="l" t="t" r="r" b="b"/>
            <a:pathLst>
              <a:path w="15240" h="25400">
                <a:moveTo>
                  <a:pt x="12344" y="0"/>
                </a:moveTo>
                <a:lnTo>
                  <a:pt x="0" y="12611"/>
                </a:lnTo>
                <a:lnTo>
                  <a:pt x="9715" y="25361"/>
                </a:lnTo>
                <a:lnTo>
                  <a:pt x="15240" y="787"/>
                </a:lnTo>
                <a:lnTo>
                  <a:pt x="12344" y="0"/>
                </a:lnTo>
                <a:close/>
              </a:path>
            </a:pathLst>
          </a:custGeom>
          <a:solidFill>
            <a:srgbClr val="0089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9022800" y="5905712"/>
            <a:ext cx="15240" cy="25400"/>
          </a:xfrm>
          <a:custGeom>
            <a:avLst/>
            <a:gdLst/>
            <a:ahLst/>
            <a:cxnLst/>
            <a:rect l="l" t="t" r="r" b="b"/>
            <a:pathLst>
              <a:path w="15240" h="25400">
                <a:moveTo>
                  <a:pt x="15240" y="787"/>
                </a:moveTo>
                <a:lnTo>
                  <a:pt x="9715" y="25361"/>
                </a:lnTo>
                <a:lnTo>
                  <a:pt x="0" y="12611"/>
                </a:lnTo>
                <a:lnTo>
                  <a:pt x="12344" y="0"/>
                </a:lnTo>
                <a:lnTo>
                  <a:pt x="15240" y="787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9037906" y="5898738"/>
            <a:ext cx="7620" cy="26670"/>
          </a:xfrm>
          <a:custGeom>
            <a:avLst/>
            <a:gdLst/>
            <a:ahLst/>
            <a:cxnLst/>
            <a:rect l="l" t="t" r="r" b="b"/>
            <a:pathLst>
              <a:path w="7620" h="26670">
                <a:moveTo>
                  <a:pt x="2806" y="0"/>
                </a:moveTo>
                <a:lnTo>
                  <a:pt x="0" y="24320"/>
                </a:lnTo>
                <a:lnTo>
                  <a:pt x="2108" y="26162"/>
                </a:lnTo>
                <a:lnTo>
                  <a:pt x="7099" y="3289"/>
                </a:lnTo>
                <a:lnTo>
                  <a:pt x="3556" y="139"/>
                </a:lnTo>
                <a:lnTo>
                  <a:pt x="2806" y="0"/>
                </a:lnTo>
                <a:close/>
              </a:path>
            </a:pathLst>
          </a:custGeom>
          <a:solidFill>
            <a:srgbClr val="0089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9037906" y="5898738"/>
            <a:ext cx="7620" cy="26670"/>
          </a:xfrm>
          <a:custGeom>
            <a:avLst/>
            <a:gdLst/>
            <a:ahLst/>
            <a:cxnLst/>
            <a:rect l="l" t="t" r="r" b="b"/>
            <a:pathLst>
              <a:path w="7620" h="26670">
                <a:moveTo>
                  <a:pt x="2806" y="0"/>
                </a:moveTo>
                <a:lnTo>
                  <a:pt x="3556" y="139"/>
                </a:lnTo>
                <a:lnTo>
                  <a:pt x="7099" y="3289"/>
                </a:lnTo>
                <a:lnTo>
                  <a:pt x="2108" y="26162"/>
                </a:lnTo>
                <a:lnTo>
                  <a:pt x="0" y="2432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9025305" y="5910681"/>
            <a:ext cx="10998" cy="18554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9036469" y="5901105"/>
            <a:ext cx="6692" cy="21958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8980785" y="5859526"/>
            <a:ext cx="54032" cy="54202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8987980" y="5866688"/>
            <a:ext cx="36817" cy="29921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8985936" y="5864697"/>
            <a:ext cx="43737" cy="43868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8990786" y="5876429"/>
            <a:ext cx="36779" cy="29844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8990794" y="5876423"/>
            <a:ext cx="36830" cy="29845"/>
          </a:xfrm>
          <a:custGeom>
            <a:avLst/>
            <a:gdLst/>
            <a:ahLst/>
            <a:cxnLst/>
            <a:rect l="l" t="t" r="r" b="b"/>
            <a:pathLst>
              <a:path w="36829" h="29845">
                <a:moveTo>
                  <a:pt x="33997" y="0"/>
                </a:moveTo>
                <a:lnTo>
                  <a:pt x="0" y="20180"/>
                </a:lnTo>
                <a:lnTo>
                  <a:pt x="3454" y="25958"/>
                </a:lnTo>
                <a:lnTo>
                  <a:pt x="9753" y="29844"/>
                </a:lnTo>
                <a:lnTo>
                  <a:pt x="16979" y="29844"/>
                </a:lnTo>
                <a:lnTo>
                  <a:pt x="29943" y="25003"/>
                </a:lnTo>
                <a:lnTo>
                  <a:pt x="36545" y="13024"/>
                </a:lnTo>
                <a:lnTo>
                  <a:pt x="36766" y="6375"/>
                </a:lnTo>
                <a:lnTo>
                  <a:pt x="35750" y="2946"/>
                </a:lnTo>
                <a:lnTo>
                  <a:pt x="33997" y="0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8974823" y="5861418"/>
            <a:ext cx="64058" cy="49593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8975445" y="5862383"/>
            <a:ext cx="61239" cy="47396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8971931" y="5851522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90" h="71120">
                <a:moveTo>
                  <a:pt x="15931" y="60274"/>
                </a:moveTo>
                <a:lnTo>
                  <a:pt x="14998" y="60274"/>
                </a:lnTo>
                <a:lnTo>
                  <a:pt x="20002" y="66052"/>
                </a:lnTo>
                <a:lnTo>
                  <a:pt x="22961" y="69380"/>
                </a:lnTo>
                <a:lnTo>
                  <a:pt x="28600" y="69900"/>
                </a:lnTo>
                <a:lnTo>
                  <a:pt x="35013" y="69900"/>
                </a:lnTo>
                <a:lnTo>
                  <a:pt x="38341" y="70929"/>
                </a:lnTo>
                <a:lnTo>
                  <a:pt x="50152" y="70929"/>
                </a:lnTo>
                <a:lnTo>
                  <a:pt x="50598" y="68110"/>
                </a:lnTo>
                <a:lnTo>
                  <a:pt x="38277" y="68110"/>
                </a:lnTo>
                <a:lnTo>
                  <a:pt x="36550" y="67462"/>
                </a:lnTo>
                <a:lnTo>
                  <a:pt x="23749" y="67462"/>
                </a:lnTo>
                <a:lnTo>
                  <a:pt x="20967" y="64312"/>
                </a:lnTo>
                <a:lnTo>
                  <a:pt x="18783" y="61798"/>
                </a:lnTo>
                <a:lnTo>
                  <a:pt x="15931" y="60274"/>
                </a:lnTo>
                <a:close/>
              </a:path>
              <a:path w="72390" h="71120">
                <a:moveTo>
                  <a:pt x="68694" y="27381"/>
                </a:moveTo>
                <a:lnTo>
                  <a:pt x="66776" y="27381"/>
                </a:lnTo>
                <a:lnTo>
                  <a:pt x="68389" y="30911"/>
                </a:lnTo>
                <a:lnTo>
                  <a:pt x="70091" y="34455"/>
                </a:lnTo>
                <a:lnTo>
                  <a:pt x="70091" y="43942"/>
                </a:lnTo>
                <a:lnTo>
                  <a:pt x="65735" y="46888"/>
                </a:lnTo>
                <a:lnTo>
                  <a:pt x="64528" y="49314"/>
                </a:lnTo>
                <a:lnTo>
                  <a:pt x="62598" y="52222"/>
                </a:lnTo>
                <a:lnTo>
                  <a:pt x="63563" y="52819"/>
                </a:lnTo>
                <a:lnTo>
                  <a:pt x="60655" y="55968"/>
                </a:lnTo>
                <a:lnTo>
                  <a:pt x="58470" y="58140"/>
                </a:lnTo>
                <a:lnTo>
                  <a:pt x="56347" y="59334"/>
                </a:lnTo>
                <a:lnTo>
                  <a:pt x="54546" y="60883"/>
                </a:lnTo>
                <a:lnTo>
                  <a:pt x="50546" y="63309"/>
                </a:lnTo>
                <a:lnTo>
                  <a:pt x="49403" y="68110"/>
                </a:lnTo>
                <a:lnTo>
                  <a:pt x="50598" y="68110"/>
                </a:lnTo>
                <a:lnTo>
                  <a:pt x="51168" y="64516"/>
                </a:lnTo>
                <a:lnTo>
                  <a:pt x="55410" y="61937"/>
                </a:lnTo>
                <a:lnTo>
                  <a:pt x="57327" y="60274"/>
                </a:lnTo>
                <a:lnTo>
                  <a:pt x="59766" y="59512"/>
                </a:lnTo>
                <a:lnTo>
                  <a:pt x="62077" y="57200"/>
                </a:lnTo>
                <a:lnTo>
                  <a:pt x="65151" y="53860"/>
                </a:lnTo>
                <a:lnTo>
                  <a:pt x="64122" y="53225"/>
                </a:lnTo>
                <a:lnTo>
                  <a:pt x="66179" y="50139"/>
                </a:lnTo>
                <a:lnTo>
                  <a:pt x="67462" y="47574"/>
                </a:lnTo>
                <a:lnTo>
                  <a:pt x="72085" y="45783"/>
                </a:lnTo>
                <a:lnTo>
                  <a:pt x="72085" y="33604"/>
                </a:lnTo>
                <a:lnTo>
                  <a:pt x="69253" y="28727"/>
                </a:lnTo>
                <a:lnTo>
                  <a:pt x="68694" y="27381"/>
                </a:lnTo>
                <a:close/>
              </a:path>
              <a:path w="72390" h="71120">
                <a:moveTo>
                  <a:pt x="35128" y="66929"/>
                </a:moveTo>
                <a:lnTo>
                  <a:pt x="29083" y="66929"/>
                </a:lnTo>
                <a:lnTo>
                  <a:pt x="23749" y="67462"/>
                </a:lnTo>
                <a:lnTo>
                  <a:pt x="36550" y="67462"/>
                </a:lnTo>
                <a:lnTo>
                  <a:pt x="35128" y="66929"/>
                </a:lnTo>
                <a:close/>
              </a:path>
              <a:path w="72390" h="71120">
                <a:moveTo>
                  <a:pt x="32448" y="0"/>
                </a:moveTo>
                <a:lnTo>
                  <a:pt x="25400" y="0"/>
                </a:lnTo>
                <a:lnTo>
                  <a:pt x="21285" y="1663"/>
                </a:lnTo>
                <a:lnTo>
                  <a:pt x="16281" y="6667"/>
                </a:lnTo>
                <a:lnTo>
                  <a:pt x="11798" y="11544"/>
                </a:lnTo>
                <a:lnTo>
                  <a:pt x="9359" y="12052"/>
                </a:lnTo>
                <a:lnTo>
                  <a:pt x="1155" y="20256"/>
                </a:lnTo>
                <a:lnTo>
                  <a:pt x="2692" y="30137"/>
                </a:lnTo>
                <a:lnTo>
                  <a:pt x="2692" y="36550"/>
                </a:lnTo>
                <a:lnTo>
                  <a:pt x="0" y="48475"/>
                </a:lnTo>
                <a:lnTo>
                  <a:pt x="5130" y="54508"/>
                </a:lnTo>
                <a:lnTo>
                  <a:pt x="9232" y="60794"/>
                </a:lnTo>
                <a:lnTo>
                  <a:pt x="14998" y="60274"/>
                </a:lnTo>
                <a:lnTo>
                  <a:pt x="15931" y="60274"/>
                </a:lnTo>
                <a:lnTo>
                  <a:pt x="14173" y="59334"/>
                </a:lnTo>
                <a:lnTo>
                  <a:pt x="15803" y="58343"/>
                </a:lnTo>
                <a:lnTo>
                  <a:pt x="12369" y="58343"/>
                </a:lnTo>
                <a:lnTo>
                  <a:pt x="10366" y="57200"/>
                </a:lnTo>
                <a:lnTo>
                  <a:pt x="8534" y="55867"/>
                </a:lnTo>
                <a:lnTo>
                  <a:pt x="6934" y="53428"/>
                </a:lnTo>
                <a:lnTo>
                  <a:pt x="4978" y="51130"/>
                </a:lnTo>
                <a:lnTo>
                  <a:pt x="4241" y="47917"/>
                </a:lnTo>
                <a:lnTo>
                  <a:pt x="4038" y="44704"/>
                </a:lnTo>
                <a:lnTo>
                  <a:pt x="7405" y="42659"/>
                </a:lnTo>
                <a:lnTo>
                  <a:pt x="3975" y="42659"/>
                </a:lnTo>
                <a:lnTo>
                  <a:pt x="3987" y="38671"/>
                </a:lnTo>
                <a:lnTo>
                  <a:pt x="4635" y="35001"/>
                </a:lnTo>
                <a:lnTo>
                  <a:pt x="4588" y="30137"/>
                </a:lnTo>
                <a:lnTo>
                  <a:pt x="3187" y="21120"/>
                </a:lnTo>
                <a:lnTo>
                  <a:pt x="10934" y="13385"/>
                </a:lnTo>
                <a:lnTo>
                  <a:pt x="13233" y="12890"/>
                </a:lnTo>
                <a:lnTo>
                  <a:pt x="17462" y="8305"/>
                </a:lnTo>
                <a:lnTo>
                  <a:pt x="22186" y="3581"/>
                </a:lnTo>
                <a:lnTo>
                  <a:pt x="26060" y="2006"/>
                </a:lnTo>
                <a:lnTo>
                  <a:pt x="47217" y="2006"/>
                </a:lnTo>
                <a:lnTo>
                  <a:pt x="46304" y="1028"/>
                </a:lnTo>
                <a:lnTo>
                  <a:pt x="38735" y="1028"/>
                </a:lnTo>
                <a:lnTo>
                  <a:pt x="32448" y="0"/>
                </a:lnTo>
                <a:close/>
              </a:path>
              <a:path w="72390" h="71120">
                <a:moveTo>
                  <a:pt x="62542" y="10871"/>
                </a:moveTo>
                <a:lnTo>
                  <a:pt x="59753" y="10871"/>
                </a:lnTo>
                <a:lnTo>
                  <a:pt x="60447" y="11544"/>
                </a:lnTo>
                <a:lnTo>
                  <a:pt x="61074" y="12230"/>
                </a:lnTo>
                <a:lnTo>
                  <a:pt x="65493" y="18224"/>
                </a:lnTo>
                <a:lnTo>
                  <a:pt x="63804" y="20396"/>
                </a:lnTo>
                <a:lnTo>
                  <a:pt x="65747" y="25082"/>
                </a:lnTo>
                <a:lnTo>
                  <a:pt x="66040" y="25742"/>
                </a:lnTo>
                <a:lnTo>
                  <a:pt x="12369" y="58343"/>
                </a:lnTo>
                <a:lnTo>
                  <a:pt x="15803" y="58343"/>
                </a:lnTo>
                <a:lnTo>
                  <a:pt x="66776" y="27381"/>
                </a:lnTo>
                <a:lnTo>
                  <a:pt x="68694" y="27381"/>
                </a:lnTo>
                <a:lnTo>
                  <a:pt x="65405" y="19494"/>
                </a:lnTo>
                <a:lnTo>
                  <a:pt x="67208" y="17183"/>
                </a:lnTo>
                <a:lnTo>
                  <a:pt x="62542" y="10871"/>
                </a:lnTo>
                <a:close/>
              </a:path>
              <a:path w="72390" h="71120">
                <a:moveTo>
                  <a:pt x="47217" y="2006"/>
                </a:moveTo>
                <a:lnTo>
                  <a:pt x="32715" y="2006"/>
                </a:lnTo>
                <a:lnTo>
                  <a:pt x="38633" y="2984"/>
                </a:lnTo>
                <a:lnTo>
                  <a:pt x="45770" y="2984"/>
                </a:lnTo>
                <a:lnTo>
                  <a:pt x="47472" y="4787"/>
                </a:lnTo>
                <a:lnTo>
                  <a:pt x="52882" y="7505"/>
                </a:lnTo>
                <a:lnTo>
                  <a:pt x="55460" y="7569"/>
                </a:lnTo>
                <a:lnTo>
                  <a:pt x="58318" y="9652"/>
                </a:lnTo>
                <a:lnTo>
                  <a:pt x="3975" y="42659"/>
                </a:lnTo>
                <a:lnTo>
                  <a:pt x="7405" y="42659"/>
                </a:lnTo>
                <a:lnTo>
                  <a:pt x="59753" y="10871"/>
                </a:lnTo>
                <a:lnTo>
                  <a:pt x="62542" y="10871"/>
                </a:lnTo>
                <a:lnTo>
                  <a:pt x="59125" y="6286"/>
                </a:lnTo>
                <a:lnTo>
                  <a:pt x="54762" y="6286"/>
                </a:lnTo>
                <a:lnTo>
                  <a:pt x="48094" y="2946"/>
                </a:lnTo>
                <a:lnTo>
                  <a:pt x="47217" y="2006"/>
                </a:lnTo>
                <a:close/>
              </a:path>
              <a:path w="72390" h="71120">
                <a:moveTo>
                  <a:pt x="58737" y="5765"/>
                </a:moveTo>
                <a:lnTo>
                  <a:pt x="54762" y="6286"/>
                </a:lnTo>
                <a:lnTo>
                  <a:pt x="59125" y="6286"/>
                </a:lnTo>
                <a:lnTo>
                  <a:pt x="58737" y="5765"/>
                </a:lnTo>
                <a:close/>
              </a:path>
            </a:pathLst>
          </a:custGeom>
          <a:solidFill>
            <a:srgbClr val="D099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8986104" y="5878903"/>
            <a:ext cx="56515" cy="41275"/>
          </a:xfrm>
          <a:custGeom>
            <a:avLst/>
            <a:gdLst/>
            <a:ahLst/>
            <a:cxnLst/>
            <a:rect l="l" t="t" r="r" b="b"/>
            <a:pathLst>
              <a:path w="56515" h="41275">
                <a:moveTo>
                  <a:pt x="50355" y="21932"/>
                </a:moveTo>
                <a:lnTo>
                  <a:pt x="48425" y="24841"/>
                </a:lnTo>
                <a:lnTo>
                  <a:pt x="49390" y="25438"/>
                </a:lnTo>
                <a:lnTo>
                  <a:pt x="46482" y="28587"/>
                </a:lnTo>
                <a:lnTo>
                  <a:pt x="44297" y="30759"/>
                </a:lnTo>
                <a:lnTo>
                  <a:pt x="42189" y="31940"/>
                </a:lnTo>
                <a:lnTo>
                  <a:pt x="40373" y="33502"/>
                </a:lnTo>
                <a:lnTo>
                  <a:pt x="36372" y="35928"/>
                </a:lnTo>
                <a:lnTo>
                  <a:pt x="35229" y="40728"/>
                </a:lnTo>
                <a:lnTo>
                  <a:pt x="26885" y="40728"/>
                </a:lnTo>
                <a:lnTo>
                  <a:pt x="24104" y="40728"/>
                </a:lnTo>
                <a:lnTo>
                  <a:pt x="20955" y="39547"/>
                </a:lnTo>
                <a:lnTo>
                  <a:pt x="17932" y="39547"/>
                </a:lnTo>
                <a:lnTo>
                  <a:pt x="14909" y="39547"/>
                </a:lnTo>
                <a:lnTo>
                  <a:pt x="9575" y="40081"/>
                </a:lnTo>
                <a:lnTo>
                  <a:pt x="6794" y="36931"/>
                </a:lnTo>
                <a:lnTo>
                  <a:pt x="4610" y="34417"/>
                </a:lnTo>
                <a:lnTo>
                  <a:pt x="2273" y="33159"/>
                </a:lnTo>
                <a:lnTo>
                  <a:pt x="0" y="31953"/>
                </a:lnTo>
                <a:lnTo>
                  <a:pt x="52603" y="0"/>
                </a:lnTo>
                <a:lnTo>
                  <a:pt x="54216" y="3530"/>
                </a:lnTo>
                <a:lnTo>
                  <a:pt x="55918" y="7073"/>
                </a:lnTo>
                <a:lnTo>
                  <a:pt x="55918" y="10071"/>
                </a:lnTo>
                <a:lnTo>
                  <a:pt x="55918" y="16560"/>
                </a:lnTo>
                <a:lnTo>
                  <a:pt x="51562" y="19507"/>
                </a:lnTo>
                <a:lnTo>
                  <a:pt x="50355" y="21932"/>
                </a:lnTo>
                <a:close/>
              </a:path>
            </a:pathLst>
          </a:custGeom>
          <a:ln w="3175">
            <a:solidFill>
              <a:srgbClr val="6B4E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8975969" y="5862393"/>
            <a:ext cx="62230" cy="47625"/>
          </a:xfrm>
          <a:custGeom>
            <a:avLst/>
            <a:gdLst/>
            <a:ahLst/>
            <a:cxnLst/>
            <a:rect l="l" t="t" r="r" b="b"/>
            <a:pathLst>
              <a:path w="62229" h="47625">
                <a:moveTo>
                  <a:pt x="2895" y="42557"/>
                </a:moveTo>
                <a:lnTo>
                  <a:pt x="939" y="40258"/>
                </a:lnTo>
                <a:lnTo>
                  <a:pt x="203" y="37045"/>
                </a:lnTo>
                <a:lnTo>
                  <a:pt x="0" y="33832"/>
                </a:lnTo>
                <a:lnTo>
                  <a:pt x="55714" y="0"/>
                </a:lnTo>
                <a:lnTo>
                  <a:pt x="56362" y="622"/>
                </a:lnTo>
                <a:lnTo>
                  <a:pt x="57035" y="1358"/>
                </a:lnTo>
                <a:lnTo>
                  <a:pt x="57708" y="2273"/>
                </a:lnTo>
                <a:lnTo>
                  <a:pt x="61455" y="7353"/>
                </a:lnTo>
                <a:lnTo>
                  <a:pt x="59766" y="9524"/>
                </a:lnTo>
                <a:lnTo>
                  <a:pt x="61582" y="13881"/>
                </a:lnTo>
                <a:lnTo>
                  <a:pt x="61709" y="14211"/>
                </a:lnTo>
                <a:lnTo>
                  <a:pt x="61861" y="14541"/>
                </a:lnTo>
                <a:lnTo>
                  <a:pt x="62001" y="14871"/>
                </a:lnTo>
                <a:lnTo>
                  <a:pt x="8331" y="47472"/>
                </a:lnTo>
                <a:lnTo>
                  <a:pt x="6362" y="46354"/>
                </a:lnTo>
                <a:lnTo>
                  <a:pt x="4495" y="44996"/>
                </a:lnTo>
                <a:lnTo>
                  <a:pt x="2895" y="42557"/>
                </a:lnTo>
                <a:close/>
              </a:path>
            </a:pathLst>
          </a:custGeom>
          <a:ln w="3175">
            <a:solidFill>
              <a:srgbClr val="6B4E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8975118" y="5853529"/>
            <a:ext cx="55244" cy="40640"/>
          </a:xfrm>
          <a:custGeom>
            <a:avLst/>
            <a:gdLst/>
            <a:ahLst/>
            <a:cxnLst/>
            <a:rect l="l" t="t" r="r" b="b"/>
            <a:pathLst>
              <a:path w="55245" h="40639">
                <a:moveTo>
                  <a:pt x="3873" y="15239"/>
                </a:moveTo>
                <a:lnTo>
                  <a:pt x="7747" y="11379"/>
                </a:lnTo>
                <a:lnTo>
                  <a:pt x="10045" y="10883"/>
                </a:lnTo>
                <a:lnTo>
                  <a:pt x="14274" y="6299"/>
                </a:lnTo>
                <a:lnTo>
                  <a:pt x="18999" y="1574"/>
                </a:lnTo>
                <a:lnTo>
                  <a:pt x="22872" y="0"/>
                </a:lnTo>
                <a:lnTo>
                  <a:pt x="26492" y="0"/>
                </a:lnTo>
                <a:lnTo>
                  <a:pt x="29527" y="0"/>
                </a:lnTo>
                <a:lnTo>
                  <a:pt x="35445" y="977"/>
                </a:lnTo>
                <a:lnTo>
                  <a:pt x="38112" y="977"/>
                </a:lnTo>
                <a:lnTo>
                  <a:pt x="42583" y="977"/>
                </a:lnTo>
                <a:lnTo>
                  <a:pt x="44284" y="2781"/>
                </a:lnTo>
                <a:lnTo>
                  <a:pt x="47421" y="4356"/>
                </a:lnTo>
                <a:lnTo>
                  <a:pt x="49695" y="5499"/>
                </a:lnTo>
                <a:lnTo>
                  <a:pt x="52273" y="5562"/>
                </a:lnTo>
                <a:lnTo>
                  <a:pt x="55130" y="7645"/>
                </a:lnTo>
                <a:lnTo>
                  <a:pt x="787" y="40652"/>
                </a:lnTo>
                <a:lnTo>
                  <a:pt x="800" y="36664"/>
                </a:lnTo>
                <a:lnTo>
                  <a:pt x="1447" y="32994"/>
                </a:lnTo>
                <a:lnTo>
                  <a:pt x="1447" y="31457"/>
                </a:lnTo>
                <a:lnTo>
                  <a:pt x="1447" y="28435"/>
                </a:lnTo>
                <a:lnTo>
                  <a:pt x="0" y="19113"/>
                </a:lnTo>
                <a:lnTo>
                  <a:pt x="3873" y="15239"/>
                </a:lnTo>
                <a:close/>
              </a:path>
            </a:pathLst>
          </a:custGeom>
          <a:ln w="3175">
            <a:solidFill>
              <a:srgbClr val="6B4E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8971931" y="5851522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90" h="71120">
                <a:moveTo>
                  <a:pt x="67335" y="24104"/>
                </a:moveTo>
                <a:lnTo>
                  <a:pt x="65405" y="19494"/>
                </a:lnTo>
                <a:lnTo>
                  <a:pt x="67208" y="17183"/>
                </a:lnTo>
                <a:lnTo>
                  <a:pt x="63233" y="11798"/>
                </a:lnTo>
                <a:lnTo>
                  <a:pt x="58737" y="5765"/>
                </a:lnTo>
                <a:lnTo>
                  <a:pt x="54762" y="6286"/>
                </a:lnTo>
                <a:lnTo>
                  <a:pt x="51435" y="4622"/>
                </a:lnTo>
                <a:lnTo>
                  <a:pt x="48094" y="2946"/>
                </a:lnTo>
                <a:lnTo>
                  <a:pt x="46304" y="1028"/>
                </a:lnTo>
                <a:lnTo>
                  <a:pt x="41554" y="1028"/>
                </a:lnTo>
                <a:lnTo>
                  <a:pt x="38735" y="1028"/>
                </a:lnTo>
                <a:lnTo>
                  <a:pt x="32448" y="0"/>
                </a:lnTo>
                <a:lnTo>
                  <a:pt x="29235" y="0"/>
                </a:lnTo>
                <a:lnTo>
                  <a:pt x="25400" y="0"/>
                </a:lnTo>
                <a:lnTo>
                  <a:pt x="21285" y="1663"/>
                </a:lnTo>
                <a:lnTo>
                  <a:pt x="16281" y="6667"/>
                </a:lnTo>
                <a:lnTo>
                  <a:pt x="11798" y="11544"/>
                </a:lnTo>
                <a:lnTo>
                  <a:pt x="9359" y="12052"/>
                </a:lnTo>
                <a:lnTo>
                  <a:pt x="5257" y="16154"/>
                </a:lnTo>
                <a:lnTo>
                  <a:pt x="1155" y="20256"/>
                </a:lnTo>
                <a:lnTo>
                  <a:pt x="2692" y="30137"/>
                </a:lnTo>
                <a:lnTo>
                  <a:pt x="2692" y="33350"/>
                </a:lnTo>
                <a:lnTo>
                  <a:pt x="2692" y="36550"/>
                </a:lnTo>
                <a:lnTo>
                  <a:pt x="0" y="48475"/>
                </a:lnTo>
                <a:lnTo>
                  <a:pt x="5130" y="54508"/>
                </a:lnTo>
                <a:lnTo>
                  <a:pt x="9232" y="60794"/>
                </a:lnTo>
                <a:lnTo>
                  <a:pt x="14998" y="60274"/>
                </a:lnTo>
                <a:lnTo>
                  <a:pt x="20002" y="66052"/>
                </a:lnTo>
                <a:lnTo>
                  <a:pt x="22961" y="69380"/>
                </a:lnTo>
                <a:lnTo>
                  <a:pt x="28600" y="69900"/>
                </a:lnTo>
                <a:lnTo>
                  <a:pt x="31800" y="69900"/>
                </a:lnTo>
                <a:lnTo>
                  <a:pt x="35013" y="69900"/>
                </a:lnTo>
                <a:lnTo>
                  <a:pt x="38341" y="70929"/>
                </a:lnTo>
                <a:lnTo>
                  <a:pt x="41300" y="70929"/>
                </a:lnTo>
                <a:lnTo>
                  <a:pt x="50152" y="70929"/>
                </a:lnTo>
                <a:lnTo>
                  <a:pt x="51168" y="64516"/>
                </a:lnTo>
                <a:lnTo>
                  <a:pt x="55410" y="61937"/>
                </a:lnTo>
                <a:lnTo>
                  <a:pt x="57327" y="60274"/>
                </a:lnTo>
                <a:lnTo>
                  <a:pt x="59766" y="59512"/>
                </a:lnTo>
                <a:lnTo>
                  <a:pt x="62077" y="57200"/>
                </a:lnTo>
                <a:lnTo>
                  <a:pt x="65151" y="53860"/>
                </a:lnTo>
                <a:lnTo>
                  <a:pt x="64122" y="53225"/>
                </a:lnTo>
                <a:lnTo>
                  <a:pt x="66179" y="50139"/>
                </a:lnTo>
                <a:lnTo>
                  <a:pt x="67462" y="47574"/>
                </a:lnTo>
                <a:lnTo>
                  <a:pt x="72085" y="45783"/>
                </a:lnTo>
                <a:lnTo>
                  <a:pt x="72085" y="37579"/>
                </a:lnTo>
                <a:lnTo>
                  <a:pt x="72085" y="33604"/>
                </a:lnTo>
                <a:lnTo>
                  <a:pt x="69253" y="28727"/>
                </a:lnTo>
                <a:lnTo>
                  <a:pt x="67335" y="24104"/>
                </a:lnTo>
                <a:close/>
              </a:path>
            </a:pathLst>
          </a:custGeom>
          <a:ln w="3175">
            <a:solidFill>
              <a:srgbClr val="6B4E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8982621" y="5892279"/>
            <a:ext cx="5715" cy="16510"/>
          </a:xfrm>
          <a:custGeom>
            <a:avLst/>
            <a:gdLst/>
            <a:ahLst/>
            <a:cxnLst/>
            <a:rect l="l" t="t" r="r" b="b"/>
            <a:pathLst>
              <a:path w="5715" h="16510">
                <a:moveTo>
                  <a:pt x="4940" y="0"/>
                </a:moveTo>
                <a:lnTo>
                  <a:pt x="3924" y="0"/>
                </a:lnTo>
                <a:lnTo>
                  <a:pt x="0" y="2374"/>
                </a:lnTo>
                <a:lnTo>
                  <a:pt x="0" y="16217"/>
                </a:lnTo>
                <a:lnTo>
                  <a:pt x="977" y="15620"/>
                </a:lnTo>
                <a:lnTo>
                  <a:pt x="1866" y="15519"/>
                </a:lnTo>
                <a:lnTo>
                  <a:pt x="5384" y="13487"/>
                </a:lnTo>
                <a:lnTo>
                  <a:pt x="5384" y="12852"/>
                </a:lnTo>
                <a:lnTo>
                  <a:pt x="2082" y="12852"/>
                </a:lnTo>
                <a:lnTo>
                  <a:pt x="2082" y="2755"/>
                </a:lnTo>
                <a:lnTo>
                  <a:pt x="5384" y="2755"/>
                </a:lnTo>
                <a:lnTo>
                  <a:pt x="5384" y="368"/>
                </a:lnTo>
                <a:lnTo>
                  <a:pt x="4940" y="0"/>
                </a:lnTo>
              </a:path>
              <a:path w="5715" h="16510">
                <a:moveTo>
                  <a:pt x="2082" y="12852"/>
                </a:moveTo>
                <a:lnTo>
                  <a:pt x="5384" y="12852"/>
                </a:lnTo>
              </a:path>
              <a:path w="5715" h="16510">
                <a:moveTo>
                  <a:pt x="5384" y="2755"/>
                </a:moveTo>
                <a:lnTo>
                  <a:pt x="2082" y="2755"/>
                </a:lnTo>
              </a:path>
              <a:path w="5715" h="16510">
                <a:moveTo>
                  <a:pt x="5384" y="12852"/>
                </a:moveTo>
                <a:lnTo>
                  <a:pt x="2082" y="12852"/>
                </a:lnTo>
              </a:path>
              <a:path w="5715" h="16510">
                <a:moveTo>
                  <a:pt x="5384" y="9651"/>
                </a:moveTo>
                <a:lnTo>
                  <a:pt x="3289" y="9918"/>
                </a:lnTo>
                <a:lnTo>
                  <a:pt x="3289" y="12128"/>
                </a:lnTo>
                <a:lnTo>
                  <a:pt x="2082" y="12852"/>
                </a:lnTo>
                <a:lnTo>
                  <a:pt x="5384" y="12852"/>
                </a:lnTo>
                <a:lnTo>
                  <a:pt x="5384" y="9651"/>
                </a:lnTo>
              </a:path>
              <a:path w="5715" h="16510">
                <a:moveTo>
                  <a:pt x="2082" y="2755"/>
                </a:moveTo>
                <a:lnTo>
                  <a:pt x="5384" y="2755"/>
                </a:lnTo>
              </a:path>
              <a:path w="5715" h="16510">
                <a:moveTo>
                  <a:pt x="5384" y="2755"/>
                </a:moveTo>
                <a:lnTo>
                  <a:pt x="2082" y="2755"/>
                </a:lnTo>
                <a:lnTo>
                  <a:pt x="3289" y="2781"/>
                </a:lnTo>
                <a:lnTo>
                  <a:pt x="3289" y="5422"/>
                </a:lnTo>
                <a:lnTo>
                  <a:pt x="5384" y="5245"/>
                </a:lnTo>
                <a:lnTo>
                  <a:pt x="5384" y="2755"/>
                </a:lnTo>
              </a:path>
            </a:pathLst>
          </a:custGeom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8982619" y="5891483"/>
            <a:ext cx="5715" cy="17145"/>
          </a:xfrm>
          <a:custGeom>
            <a:avLst/>
            <a:gdLst/>
            <a:ahLst/>
            <a:cxnLst/>
            <a:rect l="l" t="t" r="r" b="b"/>
            <a:pathLst>
              <a:path w="5715" h="17145">
                <a:moveTo>
                  <a:pt x="3073" y="1295"/>
                </a:moveTo>
                <a:lnTo>
                  <a:pt x="0" y="3175"/>
                </a:lnTo>
                <a:lnTo>
                  <a:pt x="0" y="14274"/>
                </a:lnTo>
                <a:lnTo>
                  <a:pt x="0" y="17018"/>
                </a:lnTo>
                <a:lnTo>
                  <a:pt x="990" y="16421"/>
                </a:lnTo>
                <a:lnTo>
                  <a:pt x="1422" y="16370"/>
                </a:lnTo>
                <a:lnTo>
                  <a:pt x="1866" y="16319"/>
                </a:lnTo>
                <a:lnTo>
                  <a:pt x="5384" y="14287"/>
                </a:lnTo>
                <a:lnTo>
                  <a:pt x="5384" y="13627"/>
                </a:lnTo>
                <a:lnTo>
                  <a:pt x="5384" y="10439"/>
                </a:lnTo>
                <a:lnTo>
                  <a:pt x="3289" y="10718"/>
                </a:lnTo>
                <a:lnTo>
                  <a:pt x="3289" y="12915"/>
                </a:lnTo>
                <a:lnTo>
                  <a:pt x="2082" y="13652"/>
                </a:lnTo>
                <a:lnTo>
                  <a:pt x="2082" y="12661"/>
                </a:lnTo>
                <a:lnTo>
                  <a:pt x="2082" y="12014"/>
                </a:lnTo>
                <a:lnTo>
                  <a:pt x="2082" y="4978"/>
                </a:lnTo>
                <a:lnTo>
                  <a:pt x="2082" y="3543"/>
                </a:lnTo>
                <a:lnTo>
                  <a:pt x="3289" y="3581"/>
                </a:lnTo>
                <a:lnTo>
                  <a:pt x="3289" y="4127"/>
                </a:lnTo>
                <a:lnTo>
                  <a:pt x="3289" y="6210"/>
                </a:lnTo>
                <a:lnTo>
                  <a:pt x="5384" y="6045"/>
                </a:lnTo>
                <a:lnTo>
                  <a:pt x="5384" y="2413"/>
                </a:lnTo>
                <a:lnTo>
                  <a:pt x="5384" y="0"/>
                </a:lnTo>
                <a:lnTo>
                  <a:pt x="3733" y="889"/>
                </a:lnTo>
                <a:lnTo>
                  <a:pt x="3073" y="1295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9009100" y="5876125"/>
            <a:ext cx="5384" cy="16446"/>
          </a:xfrm>
          <a:prstGeom prst="rect">
            <a:avLst/>
          </a:prstGeom>
          <a:blipFill>
            <a:blip r:embed="rId1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9009108" y="5875329"/>
            <a:ext cx="5715" cy="17780"/>
          </a:xfrm>
          <a:custGeom>
            <a:avLst/>
            <a:gdLst/>
            <a:ahLst/>
            <a:cxnLst/>
            <a:rect l="l" t="t" r="r" b="b"/>
            <a:pathLst>
              <a:path w="5715" h="17779">
                <a:moveTo>
                  <a:pt x="3073" y="1295"/>
                </a:moveTo>
                <a:lnTo>
                  <a:pt x="0" y="3174"/>
                </a:lnTo>
                <a:lnTo>
                  <a:pt x="0" y="8661"/>
                </a:lnTo>
                <a:lnTo>
                  <a:pt x="0" y="11417"/>
                </a:lnTo>
                <a:lnTo>
                  <a:pt x="977" y="10807"/>
                </a:lnTo>
                <a:lnTo>
                  <a:pt x="1422" y="10769"/>
                </a:lnTo>
                <a:lnTo>
                  <a:pt x="2082" y="10363"/>
                </a:lnTo>
                <a:lnTo>
                  <a:pt x="3289" y="9613"/>
                </a:lnTo>
                <a:lnTo>
                  <a:pt x="3289" y="10617"/>
                </a:lnTo>
                <a:lnTo>
                  <a:pt x="3289" y="11264"/>
                </a:lnTo>
                <a:lnTo>
                  <a:pt x="3289" y="12255"/>
                </a:lnTo>
                <a:lnTo>
                  <a:pt x="3289" y="13690"/>
                </a:lnTo>
                <a:lnTo>
                  <a:pt x="2082" y="13652"/>
                </a:lnTo>
                <a:lnTo>
                  <a:pt x="2082" y="13106"/>
                </a:lnTo>
                <a:lnTo>
                  <a:pt x="2082" y="12331"/>
                </a:lnTo>
                <a:lnTo>
                  <a:pt x="0" y="12509"/>
                </a:lnTo>
                <a:lnTo>
                  <a:pt x="0" y="14820"/>
                </a:lnTo>
                <a:lnTo>
                  <a:pt x="0" y="17233"/>
                </a:lnTo>
                <a:lnTo>
                  <a:pt x="1650" y="16344"/>
                </a:lnTo>
                <a:lnTo>
                  <a:pt x="2298" y="15938"/>
                </a:lnTo>
                <a:lnTo>
                  <a:pt x="5384" y="14058"/>
                </a:lnTo>
                <a:lnTo>
                  <a:pt x="5384" y="9004"/>
                </a:lnTo>
                <a:lnTo>
                  <a:pt x="5384" y="6261"/>
                </a:lnTo>
                <a:lnTo>
                  <a:pt x="4394" y="6857"/>
                </a:lnTo>
                <a:lnTo>
                  <a:pt x="3949" y="6908"/>
                </a:lnTo>
                <a:lnTo>
                  <a:pt x="3289" y="7315"/>
                </a:lnTo>
                <a:lnTo>
                  <a:pt x="2082" y="8051"/>
                </a:lnTo>
                <a:lnTo>
                  <a:pt x="2082" y="6629"/>
                </a:lnTo>
                <a:lnTo>
                  <a:pt x="2082" y="5968"/>
                </a:lnTo>
                <a:lnTo>
                  <a:pt x="2082" y="4978"/>
                </a:lnTo>
                <a:lnTo>
                  <a:pt x="2082" y="3543"/>
                </a:lnTo>
                <a:lnTo>
                  <a:pt x="3289" y="3581"/>
                </a:lnTo>
                <a:lnTo>
                  <a:pt x="3289" y="4127"/>
                </a:lnTo>
                <a:lnTo>
                  <a:pt x="3289" y="4902"/>
                </a:lnTo>
                <a:lnTo>
                  <a:pt x="5384" y="4724"/>
                </a:lnTo>
                <a:lnTo>
                  <a:pt x="5384" y="2412"/>
                </a:lnTo>
                <a:lnTo>
                  <a:pt x="5384" y="0"/>
                </a:lnTo>
                <a:lnTo>
                  <a:pt x="3733" y="888"/>
                </a:lnTo>
                <a:lnTo>
                  <a:pt x="3073" y="1295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9015476" y="5873445"/>
            <a:ext cx="5232" cy="15011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9015472" y="5873446"/>
            <a:ext cx="5715" cy="15240"/>
          </a:xfrm>
          <a:custGeom>
            <a:avLst/>
            <a:gdLst/>
            <a:ahLst/>
            <a:cxnLst/>
            <a:rect l="l" t="t" r="r" b="b"/>
            <a:pathLst>
              <a:path w="5715" h="15239">
                <a:moveTo>
                  <a:pt x="2095" y="0"/>
                </a:moveTo>
                <a:lnTo>
                  <a:pt x="0" y="1282"/>
                </a:lnTo>
                <a:lnTo>
                  <a:pt x="0" y="13690"/>
                </a:lnTo>
                <a:lnTo>
                  <a:pt x="0" y="14681"/>
                </a:lnTo>
                <a:lnTo>
                  <a:pt x="558" y="15011"/>
                </a:lnTo>
                <a:lnTo>
                  <a:pt x="1320" y="14541"/>
                </a:lnTo>
                <a:lnTo>
                  <a:pt x="1536" y="14401"/>
                </a:lnTo>
                <a:lnTo>
                  <a:pt x="2095" y="14071"/>
                </a:lnTo>
                <a:lnTo>
                  <a:pt x="5232" y="12153"/>
                </a:lnTo>
                <a:lnTo>
                  <a:pt x="5232" y="9740"/>
                </a:lnTo>
                <a:lnTo>
                  <a:pt x="2095" y="11658"/>
                </a:lnTo>
                <a:lnTo>
                  <a:pt x="2095" y="0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8988983" y="5887732"/>
            <a:ext cx="5715" cy="17145"/>
          </a:xfrm>
          <a:custGeom>
            <a:avLst/>
            <a:gdLst/>
            <a:ahLst/>
            <a:cxnLst/>
            <a:rect l="l" t="t" r="r" b="b"/>
            <a:pathLst>
              <a:path w="5715" h="17145">
                <a:moveTo>
                  <a:pt x="2095" y="1866"/>
                </a:moveTo>
                <a:lnTo>
                  <a:pt x="0" y="3149"/>
                </a:lnTo>
                <a:lnTo>
                  <a:pt x="0" y="16548"/>
                </a:lnTo>
                <a:lnTo>
                  <a:pt x="546" y="16878"/>
                </a:lnTo>
                <a:lnTo>
                  <a:pt x="2095" y="15938"/>
                </a:lnTo>
                <a:lnTo>
                  <a:pt x="2095" y="9182"/>
                </a:lnTo>
                <a:lnTo>
                  <a:pt x="5168" y="9182"/>
                </a:lnTo>
                <a:lnTo>
                  <a:pt x="5168" y="7505"/>
                </a:lnTo>
                <a:lnTo>
                  <a:pt x="2095" y="7505"/>
                </a:lnTo>
                <a:lnTo>
                  <a:pt x="2095" y="1866"/>
                </a:lnTo>
              </a:path>
              <a:path w="5715" h="17145">
                <a:moveTo>
                  <a:pt x="5168" y="9182"/>
                </a:moveTo>
                <a:lnTo>
                  <a:pt x="3086" y="9182"/>
                </a:lnTo>
              </a:path>
              <a:path w="5715" h="17145">
                <a:moveTo>
                  <a:pt x="3086" y="7505"/>
                </a:moveTo>
                <a:lnTo>
                  <a:pt x="5168" y="7505"/>
                </a:lnTo>
              </a:path>
              <a:path w="5715" h="17145">
                <a:moveTo>
                  <a:pt x="3086" y="9182"/>
                </a:moveTo>
                <a:lnTo>
                  <a:pt x="5168" y="9182"/>
                </a:lnTo>
              </a:path>
              <a:path w="5715" h="17145">
                <a:moveTo>
                  <a:pt x="5168" y="9182"/>
                </a:moveTo>
                <a:lnTo>
                  <a:pt x="3086" y="9182"/>
                </a:lnTo>
                <a:lnTo>
                  <a:pt x="3086" y="14668"/>
                </a:lnTo>
                <a:lnTo>
                  <a:pt x="3632" y="15011"/>
                </a:lnTo>
                <a:lnTo>
                  <a:pt x="5168" y="14058"/>
                </a:lnTo>
                <a:lnTo>
                  <a:pt x="5168" y="9182"/>
                </a:lnTo>
              </a:path>
              <a:path w="5715" h="17145">
                <a:moveTo>
                  <a:pt x="5168" y="7505"/>
                </a:moveTo>
                <a:lnTo>
                  <a:pt x="3086" y="7505"/>
                </a:lnTo>
              </a:path>
              <a:path w="5715" h="17145">
                <a:moveTo>
                  <a:pt x="5168" y="0"/>
                </a:moveTo>
                <a:lnTo>
                  <a:pt x="3086" y="1269"/>
                </a:lnTo>
                <a:lnTo>
                  <a:pt x="3086" y="7505"/>
                </a:lnTo>
                <a:lnTo>
                  <a:pt x="5168" y="7505"/>
                </a:lnTo>
                <a:lnTo>
                  <a:pt x="5168" y="0"/>
                </a:lnTo>
              </a:path>
            </a:pathLst>
          </a:custGeom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8988995" y="5887735"/>
            <a:ext cx="5715" cy="17145"/>
          </a:xfrm>
          <a:custGeom>
            <a:avLst/>
            <a:gdLst/>
            <a:ahLst/>
            <a:cxnLst/>
            <a:rect l="l" t="t" r="r" b="b"/>
            <a:pathLst>
              <a:path w="5715" h="17145">
                <a:moveTo>
                  <a:pt x="3073" y="7505"/>
                </a:moveTo>
                <a:lnTo>
                  <a:pt x="2082" y="7505"/>
                </a:lnTo>
                <a:lnTo>
                  <a:pt x="2082" y="1866"/>
                </a:lnTo>
                <a:lnTo>
                  <a:pt x="0" y="3149"/>
                </a:lnTo>
                <a:lnTo>
                  <a:pt x="0" y="15557"/>
                </a:lnTo>
                <a:lnTo>
                  <a:pt x="0" y="16548"/>
                </a:lnTo>
                <a:lnTo>
                  <a:pt x="546" y="16878"/>
                </a:lnTo>
                <a:lnTo>
                  <a:pt x="1320" y="16408"/>
                </a:lnTo>
                <a:lnTo>
                  <a:pt x="2082" y="15938"/>
                </a:lnTo>
                <a:lnTo>
                  <a:pt x="2082" y="9169"/>
                </a:lnTo>
                <a:lnTo>
                  <a:pt x="3073" y="9169"/>
                </a:lnTo>
                <a:lnTo>
                  <a:pt x="3073" y="13690"/>
                </a:lnTo>
                <a:lnTo>
                  <a:pt x="3073" y="14668"/>
                </a:lnTo>
                <a:lnTo>
                  <a:pt x="3619" y="14998"/>
                </a:lnTo>
                <a:lnTo>
                  <a:pt x="4394" y="14528"/>
                </a:lnTo>
                <a:lnTo>
                  <a:pt x="5156" y="14058"/>
                </a:lnTo>
                <a:lnTo>
                  <a:pt x="5156" y="0"/>
                </a:lnTo>
                <a:lnTo>
                  <a:pt x="3073" y="1270"/>
                </a:lnTo>
                <a:lnTo>
                  <a:pt x="3073" y="7505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8995918" y="5884341"/>
            <a:ext cx="8572" cy="16040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8997997" y="5886757"/>
            <a:ext cx="1905" cy="4445"/>
          </a:xfrm>
          <a:custGeom>
            <a:avLst/>
            <a:gdLst/>
            <a:ahLst/>
            <a:cxnLst/>
            <a:rect l="l" t="t" r="r" b="b"/>
            <a:pathLst>
              <a:path w="1904" h="4445">
                <a:moveTo>
                  <a:pt x="1435" y="3467"/>
                </a:moveTo>
                <a:lnTo>
                  <a:pt x="0" y="4330"/>
                </a:lnTo>
                <a:lnTo>
                  <a:pt x="0" y="711"/>
                </a:lnTo>
                <a:lnTo>
                  <a:pt x="1219" y="0"/>
                </a:lnTo>
                <a:lnTo>
                  <a:pt x="1435" y="292"/>
                </a:lnTo>
                <a:lnTo>
                  <a:pt x="1435" y="825"/>
                </a:lnTo>
                <a:lnTo>
                  <a:pt x="1435" y="3467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8995914" y="5884102"/>
            <a:ext cx="8890" cy="16510"/>
          </a:xfrm>
          <a:custGeom>
            <a:avLst/>
            <a:gdLst/>
            <a:ahLst/>
            <a:cxnLst/>
            <a:rect l="l" t="t" r="r" b="b"/>
            <a:pathLst>
              <a:path w="8890" h="16510">
                <a:moveTo>
                  <a:pt x="6159" y="10883"/>
                </a:moveTo>
                <a:lnTo>
                  <a:pt x="3810" y="8585"/>
                </a:lnTo>
                <a:lnTo>
                  <a:pt x="5270" y="7683"/>
                </a:lnTo>
                <a:lnTo>
                  <a:pt x="5270" y="1650"/>
                </a:lnTo>
                <a:lnTo>
                  <a:pt x="5270" y="101"/>
                </a:lnTo>
                <a:lnTo>
                  <a:pt x="4178" y="0"/>
                </a:lnTo>
                <a:lnTo>
                  <a:pt x="3302" y="533"/>
                </a:lnTo>
                <a:lnTo>
                  <a:pt x="2082" y="1282"/>
                </a:lnTo>
                <a:lnTo>
                  <a:pt x="1320" y="1752"/>
                </a:lnTo>
                <a:lnTo>
                  <a:pt x="0" y="2552"/>
                </a:lnTo>
                <a:lnTo>
                  <a:pt x="0" y="14973"/>
                </a:lnTo>
                <a:lnTo>
                  <a:pt x="0" y="15963"/>
                </a:lnTo>
                <a:lnTo>
                  <a:pt x="546" y="16281"/>
                </a:lnTo>
                <a:lnTo>
                  <a:pt x="1320" y="15811"/>
                </a:lnTo>
                <a:lnTo>
                  <a:pt x="2082" y="15341"/>
                </a:lnTo>
                <a:lnTo>
                  <a:pt x="2082" y="9626"/>
                </a:lnTo>
                <a:lnTo>
                  <a:pt x="2908" y="9131"/>
                </a:lnTo>
                <a:lnTo>
                  <a:pt x="4953" y="12611"/>
                </a:lnTo>
                <a:lnTo>
                  <a:pt x="5384" y="13766"/>
                </a:lnTo>
                <a:lnTo>
                  <a:pt x="6705" y="12966"/>
                </a:lnTo>
                <a:lnTo>
                  <a:pt x="8572" y="11823"/>
                </a:lnTo>
                <a:lnTo>
                  <a:pt x="7581" y="10020"/>
                </a:lnTo>
                <a:lnTo>
                  <a:pt x="6159" y="10883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9027794" y="5864898"/>
            <a:ext cx="8572" cy="16040"/>
          </a:xfrm>
          <a:prstGeom prst="rect">
            <a:avLst/>
          </a:prstGeom>
          <a:blipFill>
            <a:blip r:embed="rId1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9029880" y="5867313"/>
            <a:ext cx="1905" cy="4445"/>
          </a:xfrm>
          <a:custGeom>
            <a:avLst/>
            <a:gdLst/>
            <a:ahLst/>
            <a:cxnLst/>
            <a:rect l="l" t="t" r="r" b="b"/>
            <a:pathLst>
              <a:path w="1904" h="4445">
                <a:moveTo>
                  <a:pt x="1422" y="3467"/>
                </a:moveTo>
                <a:lnTo>
                  <a:pt x="0" y="4343"/>
                </a:lnTo>
                <a:lnTo>
                  <a:pt x="0" y="711"/>
                </a:lnTo>
                <a:lnTo>
                  <a:pt x="1219" y="0"/>
                </a:lnTo>
                <a:lnTo>
                  <a:pt x="1422" y="304"/>
                </a:lnTo>
                <a:lnTo>
                  <a:pt x="1422" y="838"/>
                </a:lnTo>
                <a:lnTo>
                  <a:pt x="1422" y="3467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9027784" y="5864671"/>
            <a:ext cx="8890" cy="16510"/>
          </a:xfrm>
          <a:custGeom>
            <a:avLst/>
            <a:gdLst/>
            <a:ahLst/>
            <a:cxnLst/>
            <a:rect l="l" t="t" r="r" b="b"/>
            <a:pathLst>
              <a:path w="8890" h="16510">
                <a:moveTo>
                  <a:pt x="6159" y="10871"/>
                </a:moveTo>
                <a:lnTo>
                  <a:pt x="3810" y="8572"/>
                </a:lnTo>
                <a:lnTo>
                  <a:pt x="5283" y="7670"/>
                </a:lnTo>
                <a:lnTo>
                  <a:pt x="5283" y="1638"/>
                </a:lnTo>
                <a:lnTo>
                  <a:pt x="5283" y="88"/>
                </a:lnTo>
                <a:lnTo>
                  <a:pt x="4178" y="0"/>
                </a:lnTo>
                <a:lnTo>
                  <a:pt x="3302" y="533"/>
                </a:lnTo>
                <a:lnTo>
                  <a:pt x="2095" y="1269"/>
                </a:lnTo>
                <a:lnTo>
                  <a:pt x="1320" y="1739"/>
                </a:lnTo>
                <a:lnTo>
                  <a:pt x="0" y="2539"/>
                </a:lnTo>
                <a:lnTo>
                  <a:pt x="0" y="14960"/>
                </a:lnTo>
                <a:lnTo>
                  <a:pt x="0" y="15951"/>
                </a:lnTo>
                <a:lnTo>
                  <a:pt x="558" y="16268"/>
                </a:lnTo>
                <a:lnTo>
                  <a:pt x="1320" y="15811"/>
                </a:lnTo>
                <a:lnTo>
                  <a:pt x="2095" y="15341"/>
                </a:lnTo>
                <a:lnTo>
                  <a:pt x="2095" y="9626"/>
                </a:lnTo>
                <a:lnTo>
                  <a:pt x="2908" y="9118"/>
                </a:lnTo>
                <a:lnTo>
                  <a:pt x="4953" y="12598"/>
                </a:lnTo>
                <a:lnTo>
                  <a:pt x="5384" y="13766"/>
                </a:lnTo>
                <a:lnTo>
                  <a:pt x="6705" y="12953"/>
                </a:lnTo>
                <a:lnTo>
                  <a:pt x="8572" y="11823"/>
                </a:lnTo>
                <a:lnTo>
                  <a:pt x="7594" y="10007"/>
                </a:lnTo>
                <a:lnTo>
                  <a:pt x="6159" y="10871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9000921" y="5878741"/>
            <a:ext cx="7797" cy="16789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9000914" y="5878741"/>
            <a:ext cx="8255" cy="17145"/>
          </a:xfrm>
          <a:custGeom>
            <a:avLst/>
            <a:gdLst/>
            <a:ahLst/>
            <a:cxnLst/>
            <a:rect l="l" t="t" r="r" b="b"/>
            <a:pathLst>
              <a:path w="8254" h="17145">
                <a:moveTo>
                  <a:pt x="4673" y="6959"/>
                </a:moveTo>
                <a:lnTo>
                  <a:pt x="2095" y="3479"/>
                </a:lnTo>
                <a:lnTo>
                  <a:pt x="0" y="4749"/>
                </a:lnTo>
                <a:lnTo>
                  <a:pt x="3683" y="9436"/>
                </a:lnTo>
                <a:lnTo>
                  <a:pt x="3683" y="15481"/>
                </a:lnTo>
                <a:lnTo>
                  <a:pt x="3683" y="16789"/>
                </a:lnTo>
                <a:lnTo>
                  <a:pt x="4457" y="16433"/>
                </a:lnTo>
                <a:lnTo>
                  <a:pt x="5003" y="16103"/>
                </a:lnTo>
                <a:lnTo>
                  <a:pt x="5880" y="15557"/>
                </a:lnTo>
                <a:lnTo>
                  <a:pt x="5880" y="8635"/>
                </a:lnTo>
                <a:lnTo>
                  <a:pt x="7810" y="0"/>
                </a:lnTo>
                <a:lnTo>
                  <a:pt x="5499" y="1396"/>
                </a:lnTo>
                <a:lnTo>
                  <a:pt x="4673" y="6959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9021533" y="5867743"/>
            <a:ext cx="5219" cy="17030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9021529" y="5867736"/>
            <a:ext cx="5715" cy="17145"/>
          </a:xfrm>
          <a:custGeom>
            <a:avLst/>
            <a:gdLst/>
            <a:ahLst/>
            <a:cxnLst/>
            <a:rect l="l" t="t" r="r" b="b"/>
            <a:pathLst>
              <a:path w="5715" h="17145">
                <a:moveTo>
                  <a:pt x="1524" y="2362"/>
                </a:moveTo>
                <a:lnTo>
                  <a:pt x="0" y="3289"/>
                </a:lnTo>
                <a:lnTo>
                  <a:pt x="0" y="15722"/>
                </a:lnTo>
                <a:lnTo>
                  <a:pt x="0" y="16700"/>
                </a:lnTo>
                <a:lnTo>
                  <a:pt x="546" y="17030"/>
                </a:lnTo>
                <a:lnTo>
                  <a:pt x="1308" y="16560"/>
                </a:lnTo>
                <a:lnTo>
                  <a:pt x="1524" y="16433"/>
                </a:lnTo>
                <a:lnTo>
                  <a:pt x="2082" y="16090"/>
                </a:lnTo>
                <a:lnTo>
                  <a:pt x="5219" y="14173"/>
                </a:lnTo>
                <a:lnTo>
                  <a:pt x="5219" y="11760"/>
                </a:lnTo>
                <a:lnTo>
                  <a:pt x="2082" y="13677"/>
                </a:lnTo>
                <a:lnTo>
                  <a:pt x="2082" y="10490"/>
                </a:lnTo>
                <a:lnTo>
                  <a:pt x="4241" y="9169"/>
                </a:lnTo>
                <a:lnTo>
                  <a:pt x="4241" y="6743"/>
                </a:lnTo>
                <a:lnTo>
                  <a:pt x="2082" y="8064"/>
                </a:lnTo>
                <a:lnTo>
                  <a:pt x="2082" y="4330"/>
                </a:lnTo>
                <a:lnTo>
                  <a:pt x="5219" y="2413"/>
                </a:lnTo>
                <a:lnTo>
                  <a:pt x="5219" y="0"/>
                </a:lnTo>
                <a:lnTo>
                  <a:pt x="1524" y="2247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9006763" y="5892444"/>
            <a:ext cx="16027" cy="11036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9006763" y="5892434"/>
            <a:ext cx="16510" cy="11430"/>
          </a:xfrm>
          <a:custGeom>
            <a:avLst/>
            <a:gdLst/>
            <a:ahLst/>
            <a:cxnLst/>
            <a:rect l="l" t="t" r="r" b="b"/>
            <a:pathLst>
              <a:path w="16509" h="11429">
                <a:moveTo>
                  <a:pt x="0" y="8674"/>
                </a:moveTo>
                <a:lnTo>
                  <a:pt x="0" y="10515"/>
                </a:lnTo>
                <a:lnTo>
                  <a:pt x="3682" y="8013"/>
                </a:lnTo>
                <a:lnTo>
                  <a:pt x="3543" y="11036"/>
                </a:lnTo>
                <a:lnTo>
                  <a:pt x="11823" y="3682"/>
                </a:lnTo>
                <a:lnTo>
                  <a:pt x="12611" y="5524"/>
                </a:lnTo>
                <a:lnTo>
                  <a:pt x="16027" y="0"/>
                </a:lnTo>
                <a:lnTo>
                  <a:pt x="13004" y="2755"/>
                </a:lnTo>
                <a:lnTo>
                  <a:pt x="12230" y="1054"/>
                </a:lnTo>
                <a:lnTo>
                  <a:pt x="4597" y="7619"/>
                </a:lnTo>
                <a:lnTo>
                  <a:pt x="4076" y="6045"/>
                </a:lnTo>
                <a:lnTo>
                  <a:pt x="0" y="8674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8992704" y="5869178"/>
            <a:ext cx="16027" cy="11049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8992707" y="5869169"/>
            <a:ext cx="16510" cy="11430"/>
          </a:xfrm>
          <a:custGeom>
            <a:avLst/>
            <a:gdLst/>
            <a:ahLst/>
            <a:cxnLst/>
            <a:rect l="l" t="t" r="r" b="b"/>
            <a:pathLst>
              <a:path w="16509" h="11429">
                <a:moveTo>
                  <a:pt x="16027" y="2374"/>
                </a:moveTo>
                <a:lnTo>
                  <a:pt x="16027" y="533"/>
                </a:lnTo>
                <a:lnTo>
                  <a:pt x="12344" y="3035"/>
                </a:lnTo>
                <a:lnTo>
                  <a:pt x="12484" y="0"/>
                </a:lnTo>
                <a:lnTo>
                  <a:pt x="4203" y="7366"/>
                </a:lnTo>
                <a:lnTo>
                  <a:pt x="3416" y="5524"/>
                </a:lnTo>
                <a:lnTo>
                  <a:pt x="0" y="11049"/>
                </a:lnTo>
                <a:lnTo>
                  <a:pt x="3022" y="8293"/>
                </a:lnTo>
                <a:lnTo>
                  <a:pt x="3809" y="9994"/>
                </a:lnTo>
                <a:lnTo>
                  <a:pt x="11429" y="3429"/>
                </a:lnTo>
                <a:lnTo>
                  <a:pt x="11950" y="5003"/>
                </a:lnTo>
                <a:lnTo>
                  <a:pt x="16027" y="2374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9044214" y="5908693"/>
            <a:ext cx="32384" cy="21590"/>
          </a:xfrm>
          <a:custGeom>
            <a:avLst/>
            <a:gdLst/>
            <a:ahLst/>
            <a:cxnLst/>
            <a:rect l="l" t="t" r="r" b="b"/>
            <a:pathLst>
              <a:path w="32384" h="21589">
                <a:moveTo>
                  <a:pt x="5435" y="15800"/>
                </a:moveTo>
                <a:lnTo>
                  <a:pt x="3505" y="18962"/>
                </a:lnTo>
                <a:lnTo>
                  <a:pt x="0" y="20702"/>
                </a:lnTo>
                <a:lnTo>
                  <a:pt x="1231" y="21413"/>
                </a:lnTo>
                <a:lnTo>
                  <a:pt x="4038" y="20880"/>
                </a:lnTo>
                <a:lnTo>
                  <a:pt x="10215" y="18462"/>
                </a:lnTo>
                <a:lnTo>
                  <a:pt x="11400" y="17730"/>
                </a:lnTo>
                <a:lnTo>
                  <a:pt x="5956" y="17730"/>
                </a:lnTo>
                <a:lnTo>
                  <a:pt x="5435" y="15800"/>
                </a:lnTo>
                <a:close/>
              </a:path>
              <a:path w="32384" h="21589">
                <a:moveTo>
                  <a:pt x="17130" y="14194"/>
                </a:moveTo>
                <a:lnTo>
                  <a:pt x="5956" y="17730"/>
                </a:lnTo>
                <a:lnTo>
                  <a:pt x="11400" y="17730"/>
                </a:lnTo>
                <a:lnTo>
                  <a:pt x="17130" y="14194"/>
                </a:lnTo>
                <a:close/>
              </a:path>
              <a:path w="32384" h="21589">
                <a:moveTo>
                  <a:pt x="32171" y="0"/>
                </a:moveTo>
                <a:lnTo>
                  <a:pt x="21223" y="11668"/>
                </a:lnTo>
                <a:lnTo>
                  <a:pt x="17130" y="14194"/>
                </a:lnTo>
                <a:lnTo>
                  <a:pt x="19507" y="13441"/>
                </a:lnTo>
                <a:lnTo>
                  <a:pt x="30300" y="7681"/>
                </a:lnTo>
                <a:lnTo>
                  <a:pt x="3217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9044381" y="5846521"/>
            <a:ext cx="38735" cy="78498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8937756" y="5908693"/>
            <a:ext cx="32384" cy="21590"/>
          </a:xfrm>
          <a:custGeom>
            <a:avLst/>
            <a:gdLst/>
            <a:ahLst/>
            <a:cxnLst/>
            <a:rect l="l" t="t" r="r" b="b"/>
            <a:pathLst>
              <a:path w="32384" h="21589">
                <a:moveTo>
                  <a:pt x="15043" y="14195"/>
                </a:moveTo>
                <a:lnTo>
                  <a:pt x="21956" y="18462"/>
                </a:lnTo>
                <a:lnTo>
                  <a:pt x="28133" y="20880"/>
                </a:lnTo>
                <a:lnTo>
                  <a:pt x="30940" y="21413"/>
                </a:lnTo>
                <a:lnTo>
                  <a:pt x="32171" y="20702"/>
                </a:lnTo>
                <a:lnTo>
                  <a:pt x="28666" y="18962"/>
                </a:lnTo>
                <a:lnTo>
                  <a:pt x="27914" y="17730"/>
                </a:lnTo>
                <a:lnTo>
                  <a:pt x="26202" y="17730"/>
                </a:lnTo>
                <a:lnTo>
                  <a:pt x="15043" y="14195"/>
                </a:lnTo>
                <a:close/>
              </a:path>
              <a:path w="32384" h="21589">
                <a:moveTo>
                  <a:pt x="26736" y="15800"/>
                </a:moveTo>
                <a:lnTo>
                  <a:pt x="26202" y="17730"/>
                </a:lnTo>
                <a:lnTo>
                  <a:pt x="27914" y="17730"/>
                </a:lnTo>
                <a:lnTo>
                  <a:pt x="26736" y="15800"/>
                </a:lnTo>
                <a:close/>
              </a:path>
              <a:path w="32384" h="21589">
                <a:moveTo>
                  <a:pt x="0" y="0"/>
                </a:moveTo>
                <a:lnTo>
                  <a:pt x="1870" y="7681"/>
                </a:lnTo>
                <a:lnTo>
                  <a:pt x="12663" y="13441"/>
                </a:lnTo>
                <a:lnTo>
                  <a:pt x="15043" y="14195"/>
                </a:lnTo>
                <a:lnTo>
                  <a:pt x="10948" y="1166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8931020" y="5846521"/>
            <a:ext cx="38722" cy="78498"/>
          </a:xfrm>
          <a:prstGeom prst="rect">
            <a:avLst/>
          </a:prstGeom>
          <a:blipFill>
            <a:blip r:embed="rId1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8448632" y="5704521"/>
            <a:ext cx="104775" cy="68580"/>
          </a:xfrm>
          <a:custGeom>
            <a:avLst/>
            <a:gdLst/>
            <a:ahLst/>
            <a:cxnLst/>
            <a:rect l="l" t="t" r="r" b="b"/>
            <a:pathLst>
              <a:path w="104775" h="68579">
                <a:moveTo>
                  <a:pt x="78939" y="0"/>
                </a:moveTo>
                <a:lnTo>
                  <a:pt x="32195" y="3447"/>
                </a:lnTo>
                <a:lnTo>
                  <a:pt x="0" y="22682"/>
                </a:lnTo>
                <a:lnTo>
                  <a:pt x="2494" y="40267"/>
                </a:lnTo>
                <a:lnTo>
                  <a:pt x="36781" y="65563"/>
                </a:lnTo>
                <a:lnTo>
                  <a:pt x="59817" y="68549"/>
                </a:lnTo>
                <a:lnTo>
                  <a:pt x="75283" y="67888"/>
                </a:lnTo>
                <a:lnTo>
                  <a:pt x="91293" y="66526"/>
                </a:lnTo>
                <a:lnTo>
                  <a:pt x="101090" y="65511"/>
                </a:lnTo>
                <a:lnTo>
                  <a:pt x="103671" y="54886"/>
                </a:lnTo>
                <a:lnTo>
                  <a:pt x="81612" y="54886"/>
                </a:lnTo>
                <a:lnTo>
                  <a:pt x="62743" y="54359"/>
                </a:lnTo>
                <a:lnTo>
                  <a:pt x="47010" y="52179"/>
                </a:lnTo>
                <a:lnTo>
                  <a:pt x="35452" y="47530"/>
                </a:lnTo>
                <a:lnTo>
                  <a:pt x="29107" y="39595"/>
                </a:lnTo>
                <a:lnTo>
                  <a:pt x="33162" y="25360"/>
                </a:lnTo>
                <a:lnTo>
                  <a:pt x="44058" y="17415"/>
                </a:lnTo>
                <a:lnTo>
                  <a:pt x="57878" y="13966"/>
                </a:lnTo>
                <a:lnTo>
                  <a:pt x="70618" y="13220"/>
                </a:lnTo>
                <a:lnTo>
                  <a:pt x="101406" y="13220"/>
                </a:lnTo>
                <a:lnTo>
                  <a:pt x="102152" y="2705"/>
                </a:lnTo>
                <a:lnTo>
                  <a:pt x="88797" y="725"/>
                </a:lnTo>
                <a:lnTo>
                  <a:pt x="78939" y="0"/>
                </a:lnTo>
                <a:close/>
              </a:path>
              <a:path w="104775" h="68579">
                <a:moveTo>
                  <a:pt x="104260" y="52463"/>
                </a:moveTo>
                <a:lnTo>
                  <a:pt x="91939" y="54319"/>
                </a:lnTo>
                <a:lnTo>
                  <a:pt x="81612" y="54886"/>
                </a:lnTo>
                <a:lnTo>
                  <a:pt x="103671" y="54886"/>
                </a:lnTo>
                <a:lnTo>
                  <a:pt x="104260" y="52463"/>
                </a:lnTo>
                <a:close/>
              </a:path>
              <a:path w="104775" h="68579">
                <a:moveTo>
                  <a:pt x="101406" y="13220"/>
                </a:moveTo>
                <a:lnTo>
                  <a:pt x="70618" y="13220"/>
                </a:lnTo>
                <a:lnTo>
                  <a:pt x="87723" y="14098"/>
                </a:lnTo>
                <a:lnTo>
                  <a:pt x="101239" y="15571"/>
                </a:lnTo>
                <a:lnTo>
                  <a:pt x="101406" y="1322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8765144" y="5705847"/>
            <a:ext cx="116205" cy="64769"/>
          </a:xfrm>
          <a:custGeom>
            <a:avLst/>
            <a:gdLst/>
            <a:ahLst/>
            <a:cxnLst/>
            <a:rect l="l" t="t" r="r" b="b"/>
            <a:pathLst>
              <a:path w="116204" h="64770">
                <a:moveTo>
                  <a:pt x="48464" y="0"/>
                </a:moveTo>
                <a:lnTo>
                  <a:pt x="30485" y="167"/>
                </a:lnTo>
                <a:lnTo>
                  <a:pt x="3252" y="902"/>
                </a:lnTo>
                <a:lnTo>
                  <a:pt x="0" y="64461"/>
                </a:lnTo>
                <a:lnTo>
                  <a:pt x="31661" y="64461"/>
                </a:lnTo>
                <a:lnTo>
                  <a:pt x="31661" y="12594"/>
                </a:lnTo>
                <a:lnTo>
                  <a:pt x="43573" y="11895"/>
                </a:lnTo>
                <a:lnTo>
                  <a:pt x="106071" y="11895"/>
                </a:lnTo>
                <a:lnTo>
                  <a:pt x="105712" y="11156"/>
                </a:lnTo>
                <a:lnTo>
                  <a:pt x="94349" y="5272"/>
                </a:lnTo>
                <a:lnTo>
                  <a:pt x="79040" y="1930"/>
                </a:lnTo>
                <a:lnTo>
                  <a:pt x="62755" y="413"/>
                </a:lnTo>
                <a:lnTo>
                  <a:pt x="48464" y="0"/>
                </a:lnTo>
                <a:close/>
              </a:path>
              <a:path w="116204" h="64770">
                <a:moveTo>
                  <a:pt x="39014" y="31517"/>
                </a:moveTo>
                <a:lnTo>
                  <a:pt x="74993" y="64461"/>
                </a:lnTo>
                <a:lnTo>
                  <a:pt x="115646" y="64461"/>
                </a:lnTo>
                <a:lnTo>
                  <a:pt x="78968" y="38172"/>
                </a:lnTo>
                <a:lnTo>
                  <a:pt x="101723" y="37149"/>
                </a:lnTo>
                <a:lnTo>
                  <a:pt x="108096" y="32571"/>
                </a:lnTo>
                <a:lnTo>
                  <a:pt x="46380" y="32571"/>
                </a:lnTo>
                <a:lnTo>
                  <a:pt x="39014" y="31517"/>
                </a:lnTo>
                <a:close/>
              </a:path>
              <a:path w="116204" h="64770">
                <a:moveTo>
                  <a:pt x="106071" y="11895"/>
                </a:moveTo>
                <a:lnTo>
                  <a:pt x="43573" y="11895"/>
                </a:lnTo>
                <a:lnTo>
                  <a:pt x="60305" y="11954"/>
                </a:lnTo>
                <a:lnTo>
                  <a:pt x="75939" y="15605"/>
                </a:lnTo>
                <a:lnTo>
                  <a:pt x="71500" y="27722"/>
                </a:lnTo>
                <a:lnTo>
                  <a:pt x="59014" y="32038"/>
                </a:lnTo>
                <a:lnTo>
                  <a:pt x="46380" y="32571"/>
                </a:lnTo>
                <a:lnTo>
                  <a:pt x="108096" y="32571"/>
                </a:lnTo>
                <a:lnTo>
                  <a:pt x="109371" y="31655"/>
                </a:lnTo>
                <a:lnTo>
                  <a:pt x="110159" y="20303"/>
                </a:lnTo>
                <a:lnTo>
                  <a:pt x="106071" y="1189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9482507" y="5705824"/>
            <a:ext cx="116205" cy="64769"/>
          </a:xfrm>
          <a:custGeom>
            <a:avLst/>
            <a:gdLst/>
            <a:ahLst/>
            <a:cxnLst/>
            <a:rect l="l" t="t" r="r" b="b"/>
            <a:pathLst>
              <a:path w="116204" h="64770">
                <a:moveTo>
                  <a:pt x="41901" y="0"/>
                </a:moveTo>
                <a:lnTo>
                  <a:pt x="25539" y="231"/>
                </a:lnTo>
                <a:lnTo>
                  <a:pt x="612" y="1029"/>
                </a:lnTo>
                <a:lnTo>
                  <a:pt x="0" y="64477"/>
                </a:lnTo>
                <a:lnTo>
                  <a:pt x="31661" y="64477"/>
                </a:lnTo>
                <a:lnTo>
                  <a:pt x="31661" y="12623"/>
                </a:lnTo>
                <a:lnTo>
                  <a:pt x="43573" y="11912"/>
                </a:lnTo>
                <a:lnTo>
                  <a:pt x="98773" y="11912"/>
                </a:lnTo>
                <a:lnTo>
                  <a:pt x="95831" y="9256"/>
                </a:lnTo>
                <a:lnTo>
                  <a:pt x="82010" y="3850"/>
                </a:lnTo>
                <a:lnTo>
                  <a:pt x="66772" y="1108"/>
                </a:lnTo>
                <a:lnTo>
                  <a:pt x="52582" y="126"/>
                </a:lnTo>
                <a:lnTo>
                  <a:pt x="41901" y="0"/>
                </a:lnTo>
                <a:close/>
              </a:path>
              <a:path w="116204" h="64770">
                <a:moveTo>
                  <a:pt x="39014" y="31546"/>
                </a:moveTo>
                <a:lnTo>
                  <a:pt x="74993" y="64477"/>
                </a:lnTo>
                <a:lnTo>
                  <a:pt x="115646" y="64477"/>
                </a:lnTo>
                <a:lnTo>
                  <a:pt x="78968" y="38201"/>
                </a:lnTo>
                <a:lnTo>
                  <a:pt x="101723" y="37169"/>
                </a:lnTo>
                <a:lnTo>
                  <a:pt x="108102" y="32588"/>
                </a:lnTo>
                <a:lnTo>
                  <a:pt x="46380" y="32588"/>
                </a:lnTo>
                <a:lnTo>
                  <a:pt x="39014" y="31546"/>
                </a:lnTo>
                <a:close/>
              </a:path>
              <a:path w="116204" h="64770">
                <a:moveTo>
                  <a:pt x="98773" y="11912"/>
                </a:moveTo>
                <a:lnTo>
                  <a:pt x="43573" y="11912"/>
                </a:lnTo>
                <a:lnTo>
                  <a:pt x="60304" y="11972"/>
                </a:lnTo>
                <a:lnTo>
                  <a:pt x="75932" y="15631"/>
                </a:lnTo>
                <a:lnTo>
                  <a:pt x="71487" y="27745"/>
                </a:lnTo>
                <a:lnTo>
                  <a:pt x="58997" y="32057"/>
                </a:lnTo>
                <a:lnTo>
                  <a:pt x="46380" y="32588"/>
                </a:lnTo>
                <a:lnTo>
                  <a:pt x="108102" y="32588"/>
                </a:lnTo>
                <a:lnTo>
                  <a:pt x="109371" y="31676"/>
                </a:lnTo>
                <a:lnTo>
                  <a:pt x="105772" y="18230"/>
                </a:lnTo>
                <a:lnTo>
                  <a:pt x="98773" y="1191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8897612" y="5706879"/>
            <a:ext cx="119380" cy="63500"/>
          </a:xfrm>
          <a:custGeom>
            <a:avLst/>
            <a:gdLst/>
            <a:ahLst/>
            <a:cxnLst/>
            <a:rect l="l" t="t" r="r" b="b"/>
            <a:pathLst>
              <a:path w="119379" h="63500">
                <a:moveTo>
                  <a:pt x="37147" y="0"/>
                </a:moveTo>
                <a:lnTo>
                  <a:pt x="0" y="0"/>
                </a:lnTo>
                <a:lnTo>
                  <a:pt x="45199" y="37846"/>
                </a:lnTo>
                <a:lnTo>
                  <a:pt x="45199" y="63423"/>
                </a:lnTo>
                <a:lnTo>
                  <a:pt x="76517" y="63423"/>
                </a:lnTo>
                <a:lnTo>
                  <a:pt x="76517" y="37147"/>
                </a:lnTo>
                <a:lnTo>
                  <a:pt x="88485" y="26631"/>
                </a:lnTo>
                <a:lnTo>
                  <a:pt x="67754" y="26631"/>
                </a:lnTo>
                <a:lnTo>
                  <a:pt x="37147" y="0"/>
                </a:lnTo>
                <a:close/>
              </a:path>
              <a:path w="119379" h="63500">
                <a:moveTo>
                  <a:pt x="118795" y="0"/>
                </a:moveTo>
                <a:lnTo>
                  <a:pt x="97421" y="0"/>
                </a:lnTo>
                <a:lnTo>
                  <a:pt x="67754" y="26631"/>
                </a:lnTo>
                <a:lnTo>
                  <a:pt x="88485" y="26631"/>
                </a:lnTo>
                <a:lnTo>
                  <a:pt x="11879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9041765" y="5704135"/>
            <a:ext cx="109220" cy="69215"/>
          </a:xfrm>
          <a:custGeom>
            <a:avLst/>
            <a:gdLst/>
            <a:ahLst/>
            <a:cxnLst/>
            <a:rect l="l" t="t" r="r" b="b"/>
            <a:pathLst>
              <a:path w="109220" h="69214">
                <a:moveTo>
                  <a:pt x="17449" y="53934"/>
                </a:moveTo>
                <a:lnTo>
                  <a:pt x="0" y="64073"/>
                </a:lnTo>
                <a:lnTo>
                  <a:pt x="15512" y="66969"/>
                </a:lnTo>
                <a:lnTo>
                  <a:pt x="25873" y="68416"/>
                </a:lnTo>
                <a:lnTo>
                  <a:pt x="36113" y="68917"/>
                </a:lnTo>
                <a:lnTo>
                  <a:pt x="54144" y="68620"/>
                </a:lnTo>
                <a:lnTo>
                  <a:pt x="71169" y="67430"/>
                </a:lnTo>
                <a:lnTo>
                  <a:pt x="86176" y="64992"/>
                </a:lnTo>
                <a:lnTo>
                  <a:pt x="98156" y="60945"/>
                </a:lnTo>
                <a:lnTo>
                  <a:pt x="103275" y="57070"/>
                </a:lnTo>
                <a:lnTo>
                  <a:pt x="51641" y="57070"/>
                </a:lnTo>
                <a:lnTo>
                  <a:pt x="43990" y="56902"/>
                </a:lnTo>
                <a:lnTo>
                  <a:pt x="32266" y="56040"/>
                </a:lnTo>
                <a:lnTo>
                  <a:pt x="17449" y="53934"/>
                </a:lnTo>
                <a:close/>
              </a:path>
              <a:path w="109220" h="69214">
                <a:moveTo>
                  <a:pt x="70049" y="0"/>
                </a:moveTo>
                <a:lnTo>
                  <a:pt x="23975" y="3109"/>
                </a:lnTo>
                <a:lnTo>
                  <a:pt x="1205" y="16376"/>
                </a:lnTo>
                <a:lnTo>
                  <a:pt x="4595" y="26973"/>
                </a:lnTo>
                <a:lnTo>
                  <a:pt x="13781" y="33792"/>
                </a:lnTo>
                <a:lnTo>
                  <a:pt x="26684" y="37854"/>
                </a:lnTo>
                <a:lnTo>
                  <a:pt x="41224" y="40180"/>
                </a:lnTo>
                <a:lnTo>
                  <a:pt x="55322" y="41795"/>
                </a:lnTo>
                <a:lnTo>
                  <a:pt x="66898" y="43719"/>
                </a:lnTo>
                <a:lnTo>
                  <a:pt x="73872" y="46974"/>
                </a:lnTo>
                <a:lnTo>
                  <a:pt x="65783" y="55507"/>
                </a:lnTo>
                <a:lnTo>
                  <a:pt x="51641" y="57070"/>
                </a:lnTo>
                <a:lnTo>
                  <a:pt x="103275" y="57070"/>
                </a:lnTo>
                <a:lnTo>
                  <a:pt x="106097" y="54934"/>
                </a:lnTo>
                <a:lnTo>
                  <a:pt x="108991" y="46598"/>
                </a:lnTo>
                <a:lnTo>
                  <a:pt x="105104" y="37480"/>
                </a:lnTo>
                <a:lnTo>
                  <a:pt x="95014" y="31766"/>
                </a:lnTo>
                <a:lnTo>
                  <a:pt x="81076" y="28438"/>
                </a:lnTo>
                <a:lnTo>
                  <a:pt x="65644" y="26476"/>
                </a:lnTo>
                <a:lnTo>
                  <a:pt x="51075" y="24861"/>
                </a:lnTo>
                <a:lnTo>
                  <a:pt x="39722" y="22573"/>
                </a:lnTo>
                <a:lnTo>
                  <a:pt x="33942" y="18593"/>
                </a:lnTo>
                <a:lnTo>
                  <a:pt x="33642" y="17108"/>
                </a:lnTo>
                <a:lnTo>
                  <a:pt x="33642" y="10796"/>
                </a:lnTo>
                <a:lnTo>
                  <a:pt x="97028" y="10796"/>
                </a:lnTo>
                <a:lnTo>
                  <a:pt x="99872" y="4840"/>
                </a:lnTo>
                <a:lnTo>
                  <a:pt x="91047" y="1959"/>
                </a:lnTo>
                <a:lnTo>
                  <a:pt x="82759" y="509"/>
                </a:lnTo>
                <a:lnTo>
                  <a:pt x="70049" y="0"/>
                </a:lnTo>
                <a:close/>
              </a:path>
              <a:path w="109220" h="69214">
                <a:moveTo>
                  <a:pt x="97028" y="10796"/>
                </a:moveTo>
                <a:lnTo>
                  <a:pt x="33642" y="10796"/>
                </a:lnTo>
                <a:lnTo>
                  <a:pt x="52209" y="11850"/>
                </a:lnTo>
                <a:lnTo>
                  <a:pt x="56426" y="11850"/>
                </a:lnTo>
                <a:lnTo>
                  <a:pt x="65331" y="12200"/>
                </a:lnTo>
                <a:lnTo>
                  <a:pt x="80130" y="13455"/>
                </a:lnTo>
                <a:lnTo>
                  <a:pt x="94582" y="15920"/>
                </a:lnTo>
                <a:lnTo>
                  <a:pt x="97028" y="1079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9195841" y="5764662"/>
            <a:ext cx="104139" cy="0"/>
          </a:xfrm>
          <a:custGeom>
            <a:avLst/>
            <a:gdLst/>
            <a:ahLst/>
            <a:cxnLst/>
            <a:rect l="l" t="t" r="r" b="b"/>
            <a:pathLst>
              <a:path w="104140">
                <a:moveTo>
                  <a:pt x="0" y="0"/>
                </a:moveTo>
                <a:lnTo>
                  <a:pt x="10373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9195841" y="5706877"/>
            <a:ext cx="32384" cy="52069"/>
          </a:xfrm>
          <a:custGeom>
            <a:avLst/>
            <a:gdLst/>
            <a:ahLst/>
            <a:cxnLst/>
            <a:rect l="l" t="t" r="r" b="b"/>
            <a:pathLst>
              <a:path w="32384" h="52070">
                <a:moveTo>
                  <a:pt x="15944" y="0"/>
                </a:moveTo>
                <a:lnTo>
                  <a:pt x="15944" y="52069"/>
                </a:lnTo>
              </a:path>
            </a:pathLst>
          </a:custGeom>
          <a:ln w="331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8597633" y="5744240"/>
            <a:ext cx="32384" cy="26670"/>
          </a:xfrm>
          <a:custGeom>
            <a:avLst/>
            <a:gdLst/>
            <a:ahLst/>
            <a:cxnLst/>
            <a:rect l="l" t="t" r="r" b="b"/>
            <a:pathLst>
              <a:path w="32384" h="26670">
                <a:moveTo>
                  <a:pt x="0" y="13334"/>
                </a:moveTo>
                <a:lnTo>
                  <a:pt x="31889" y="13334"/>
                </a:lnTo>
              </a:path>
            </a:pathLst>
          </a:custGeom>
          <a:ln w="2793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8597633" y="5738525"/>
            <a:ext cx="119380" cy="0"/>
          </a:xfrm>
          <a:custGeom>
            <a:avLst/>
            <a:gdLst/>
            <a:ahLst/>
            <a:cxnLst/>
            <a:rect l="l" t="t" r="r" b="b"/>
            <a:pathLst>
              <a:path w="119379">
                <a:moveTo>
                  <a:pt x="0" y="0"/>
                </a:moveTo>
                <a:lnTo>
                  <a:pt x="11879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8597633" y="5707410"/>
            <a:ext cx="32384" cy="25400"/>
          </a:xfrm>
          <a:custGeom>
            <a:avLst/>
            <a:gdLst/>
            <a:ahLst/>
            <a:cxnLst/>
            <a:rect l="l" t="t" r="r" b="b"/>
            <a:pathLst>
              <a:path w="32384" h="25400">
                <a:moveTo>
                  <a:pt x="0" y="12700"/>
                </a:moveTo>
                <a:lnTo>
                  <a:pt x="31889" y="12700"/>
                </a:lnTo>
              </a:path>
            </a:pathLst>
          </a:custGeom>
          <a:ln w="2667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8684539" y="5744722"/>
            <a:ext cx="32384" cy="26034"/>
          </a:xfrm>
          <a:custGeom>
            <a:avLst/>
            <a:gdLst/>
            <a:ahLst/>
            <a:cxnLst/>
            <a:rect l="l" t="t" r="r" b="b"/>
            <a:pathLst>
              <a:path w="32384" h="26035">
                <a:moveTo>
                  <a:pt x="0" y="12795"/>
                </a:moveTo>
                <a:lnTo>
                  <a:pt x="31889" y="12795"/>
                </a:lnTo>
              </a:path>
            </a:pathLst>
          </a:custGeom>
          <a:ln w="2686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8684539" y="5706877"/>
            <a:ext cx="32384" cy="26034"/>
          </a:xfrm>
          <a:custGeom>
            <a:avLst/>
            <a:gdLst/>
            <a:ahLst/>
            <a:cxnLst/>
            <a:rect l="l" t="t" r="r" b="b"/>
            <a:pathLst>
              <a:path w="32384" h="26035">
                <a:moveTo>
                  <a:pt x="0" y="12966"/>
                </a:moveTo>
                <a:lnTo>
                  <a:pt x="31889" y="12966"/>
                </a:lnTo>
              </a:path>
            </a:pathLst>
          </a:custGeom>
          <a:ln w="2720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9334965" y="5764602"/>
            <a:ext cx="106045" cy="0"/>
          </a:xfrm>
          <a:custGeom>
            <a:avLst/>
            <a:gdLst/>
            <a:ahLst/>
            <a:cxnLst/>
            <a:rect l="l" t="t" r="r" b="b"/>
            <a:pathLst>
              <a:path w="106045">
                <a:moveTo>
                  <a:pt x="0" y="0"/>
                </a:moveTo>
                <a:lnTo>
                  <a:pt x="10560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9334965" y="5743647"/>
            <a:ext cx="32384" cy="15240"/>
          </a:xfrm>
          <a:custGeom>
            <a:avLst/>
            <a:gdLst/>
            <a:ahLst/>
            <a:cxnLst/>
            <a:rect l="l" t="t" r="r" b="b"/>
            <a:pathLst>
              <a:path w="32384" h="15239">
                <a:moveTo>
                  <a:pt x="0" y="7619"/>
                </a:moveTo>
                <a:lnTo>
                  <a:pt x="31889" y="7619"/>
                </a:lnTo>
              </a:path>
            </a:pathLst>
          </a:custGeom>
          <a:ln w="1650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9334965" y="5738567"/>
            <a:ext cx="103505" cy="0"/>
          </a:xfrm>
          <a:custGeom>
            <a:avLst/>
            <a:gdLst/>
            <a:ahLst/>
            <a:cxnLst/>
            <a:rect l="l" t="t" r="r" b="b"/>
            <a:pathLst>
              <a:path w="103504">
                <a:moveTo>
                  <a:pt x="0" y="0"/>
                </a:moveTo>
                <a:lnTo>
                  <a:pt x="103149" y="0"/>
                </a:lnTo>
              </a:path>
            </a:pathLst>
          </a:custGeom>
          <a:ln w="1143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9334965" y="5718247"/>
            <a:ext cx="32384" cy="15240"/>
          </a:xfrm>
          <a:custGeom>
            <a:avLst/>
            <a:gdLst/>
            <a:ahLst/>
            <a:cxnLst/>
            <a:rect l="l" t="t" r="r" b="b"/>
            <a:pathLst>
              <a:path w="32384" h="15239">
                <a:moveTo>
                  <a:pt x="0" y="7619"/>
                </a:moveTo>
                <a:lnTo>
                  <a:pt x="31889" y="7619"/>
                </a:lnTo>
              </a:path>
            </a:pathLst>
          </a:custGeom>
          <a:ln w="1650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9334965" y="5712532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20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4115326" y="3860001"/>
            <a:ext cx="1086159" cy="398203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599333" y="6613696"/>
            <a:ext cx="738560" cy="686285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6122796" y="5788152"/>
            <a:ext cx="587590" cy="580669"/>
          </a:xfrm>
          <a:prstGeom prst="rect">
            <a:avLst/>
          </a:prstGeom>
          <a:blipFill>
            <a:blip r:embed="rId1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6133980" y="5795874"/>
            <a:ext cx="565785" cy="565785"/>
          </a:xfrm>
          <a:custGeom>
            <a:avLst/>
            <a:gdLst/>
            <a:ahLst/>
            <a:cxnLst/>
            <a:rect l="l" t="t" r="r" b="b"/>
            <a:pathLst>
              <a:path w="565784" h="565785">
                <a:moveTo>
                  <a:pt x="282613" y="0"/>
                </a:moveTo>
                <a:lnTo>
                  <a:pt x="236771" y="3698"/>
                </a:lnTo>
                <a:lnTo>
                  <a:pt x="193285" y="14406"/>
                </a:lnTo>
                <a:lnTo>
                  <a:pt x="152736" y="31542"/>
                </a:lnTo>
                <a:lnTo>
                  <a:pt x="115705" y="54524"/>
                </a:lnTo>
                <a:lnTo>
                  <a:pt x="82775" y="82770"/>
                </a:lnTo>
                <a:lnTo>
                  <a:pt x="54527" y="115699"/>
                </a:lnTo>
                <a:lnTo>
                  <a:pt x="31544" y="152730"/>
                </a:lnTo>
                <a:lnTo>
                  <a:pt x="14407" y="193280"/>
                </a:lnTo>
                <a:lnTo>
                  <a:pt x="3698" y="236768"/>
                </a:lnTo>
                <a:lnTo>
                  <a:pt x="0" y="282613"/>
                </a:lnTo>
                <a:lnTo>
                  <a:pt x="936" y="305790"/>
                </a:lnTo>
                <a:lnTo>
                  <a:pt x="8213" y="350524"/>
                </a:lnTo>
                <a:lnTo>
                  <a:pt x="22209" y="392613"/>
                </a:lnTo>
                <a:lnTo>
                  <a:pt x="42341" y="431476"/>
                </a:lnTo>
                <a:lnTo>
                  <a:pt x="68029" y="466529"/>
                </a:lnTo>
                <a:lnTo>
                  <a:pt x="98691" y="497191"/>
                </a:lnTo>
                <a:lnTo>
                  <a:pt x="133744" y="522881"/>
                </a:lnTo>
                <a:lnTo>
                  <a:pt x="172607" y="543015"/>
                </a:lnTo>
                <a:lnTo>
                  <a:pt x="214697" y="557011"/>
                </a:lnTo>
                <a:lnTo>
                  <a:pt x="259434" y="564289"/>
                </a:lnTo>
                <a:lnTo>
                  <a:pt x="282613" y="565226"/>
                </a:lnTo>
                <a:lnTo>
                  <a:pt x="305791" y="564289"/>
                </a:lnTo>
                <a:lnTo>
                  <a:pt x="350529" y="557011"/>
                </a:lnTo>
                <a:lnTo>
                  <a:pt x="392620" y="543015"/>
                </a:lnTo>
                <a:lnTo>
                  <a:pt x="431485" y="522881"/>
                </a:lnTo>
                <a:lnTo>
                  <a:pt x="466540" y="497191"/>
                </a:lnTo>
                <a:lnTo>
                  <a:pt x="497203" y="466529"/>
                </a:lnTo>
                <a:lnTo>
                  <a:pt x="522893" y="431476"/>
                </a:lnTo>
                <a:lnTo>
                  <a:pt x="543027" y="392613"/>
                </a:lnTo>
                <a:lnTo>
                  <a:pt x="557024" y="350524"/>
                </a:lnTo>
                <a:lnTo>
                  <a:pt x="564301" y="305790"/>
                </a:lnTo>
                <a:lnTo>
                  <a:pt x="565238" y="282613"/>
                </a:lnTo>
                <a:lnTo>
                  <a:pt x="564301" y="259432"/>
                </a:lnTo>
                <a:lnTo>
                  <a:pt x="557024" y="214693"/>
                </a:lnTo>
                <a:lnTo>
                  <a:pt x="543027" y="172601"/>
                </a:lnTo>
                <a:lnTo>
                  <a:pt x="522893" y="133738"/>
                </a:lnTo>
                <a:lnTo>
                  <a:pt x="497203" y="98686"/>
                </a:lnTo>
                <a:lnTo>
                  <a:pt x="466540" y="68025"/>
                </a:lnTo>
                <a:lnTo>
                  <a:pt x="431485" y="42338"/>
                </a:lnTo>
                <a:lnTo>
                  <a:pt x="392620" y="22207"/>
                </a:lnTo>
                <a:lnTo>
                  <a:pt x="350529" y="8212"/>
                </a:lnTo>
                <a:lnTo>
                  <a:pt x="305791" y="936"/>
                </a:lnTo>
                <a:lnTo>
                  <a:pt x="282613" y="0"/>
                </a:lnTo>
                <a:close/>
              </a:path>
            </a:pathLst>
          </a:custGeom>
          <a:solidFill>
            <a:srgbClr val="00020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6135293" y="5797169"/>
            <a:ext cx="562610" cy="562622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6228067" y="5892448"/>
            <a:ext cx="377190" cy="372110"/>
          </a:xfrm>
          <a:custGeom>
            <a:avLst/>
            <a:gdLst/>
            <a:ahLst/>
            <a:cxnLst/>
            <a:rect l="l" t="t" r="r" b="b"/>
            <a:pathLst>
              <a:path w="377190" h="372110">
                <a:moveTo>
                  <a:pt x="188531" y="0"/>
                </a:moveTo>
                <a:lnTo>
                  <a:pt x="143223" y="5407"/>
                </a:lnTo>
                <a:lnTo>
                  <a:pt x="101888" y="20766"/>
                </a:lnTo>
                <a:lnTo>
                  <a:pt x="65835" y="44785"/>
                </a:lnTo>
                <a:lnTo>
                  <a:pt x="36374" y="76170"/>
                </a:lnTo>
                <a:lnTo>
                  <a:pt x="14815" y="113628"/>
                </a:lnTo>
                <a:lnTo>
                  <a:pt x="2467" y="155866"/>
                </a:lnTo>
                <a:lnTo>
                  <a:pt x="0" y="186042"/>
                </a:lnTo>
                <a:lnTo>
                  <a:pt x="624" y="201296"/>
                </a:lnTo>
                <a:lnTo>
                  <a:pt x="9611" y="244830"/>
                </a:lnTo>
                <a:lnTo>
                  <a:pt x="28245" y="284017"/>
                </a:lnTo>
                <a:lnTo>
                  <a:pt x="55218" y="317563"/>
                </a:lnTo>
                <a:lnTo>
                  <a:pt x="89219" y="344176"/>
                </a:lnTo>
                <a:lnTo>
                  <a:pt x="128939" y="362562"/>
                </a:lnTo>
                <a:lnTo>
                  <a:pt x="173068" y="371429"/>
                </a:lnTo>
                <a:lnTo>
                  <a:pt x="188531" y="372046"/>
                </a:lnTo>
                <a:lnTo>
                  <a:pt x="203994" y="371429"/>
                </a:lnTo>
                <a:lnTo>
                  <a:pt x="248124" y="362562"/>
                </a:lnTo>
                <a:lnTo>
                  <a:pt x="287847" y="344176"/>
                </a:lnTo>
                <a:lnTo>
                  <a:pt x="321851" y="317563"/>
                </a:lnTo>
                <a:lnTo>
                  <a:pt x="348826" y="284017"/>
                </a:lnTo>
                <a:lnTo>
                  <a:pt x="367463" y="244830"/>
                </a:lnTo>
                <a:lnTo>
                  <a:pt x="376450" y="201296"/>
                </a:lnTo>
                <a:lnTo>
                  <a:pt x="377075" y="186042"/>
                </a:lnTo>
                <a:lnTo>
                  <a:pt x="376450" y="170784"/>
                </a:lnTo>
                <a:lnTo>
                  <a:pt x="367463" y="127240"/>
                </a:lnTo>
                <a:lnTo>
                  <a:pt x="348826" y="88045"/>
                </a:lnTo>
                <a:lnTo>
                  <a:pt x="321851" y="54492"/>
                </a:lnTo>
                <a:lnTo>
                  <a:pt x="287847" y="27874"/>
                </a:lnTo>
                <a:lnTo>
                  <a:pt x="248124" y="9485"/>
                </a:lnTo>
                <a:lnTo>
                  <a:pt x="203994" y="616"/>
                </a:lnTo>
                <a:lnTo>
                  <a:pt x="188531" y="0"/>
                </a:lnTo>
                <a:close/>
              </a:path>
            </a:pathLst>
          </a:custGeom>
          <a:solidFill>
            <a:srgbClr val="00020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6232894" y="5895658"/>
            <a:ext cx="367665" cy="365760"/>
          </a:xfrm>
          <a:custGeom>
            <a:avLst/>
            <a:gdLst/>
            <a:ahLst/>
            <a:cxnLst/>
            <a:rect l="l" t="t" r="r" b="b"/>
            <a:pathLst>
              <a:path w="367665" h="365760">
                <a:moveTo>
                  <a:pt x="183692" y="0"/>
                </a:moveTo>
                <a:lnTo>
                  <a:pt x="139550" y="5314"/>
                </a:lnTo>
                <a:lnTo>
                  <a:pt x="99276" y="20408"/>
                </a:lnTo>
                <a:lnTo>
                  <a:pt x="64148" y="44013"/>
                </a:lnTo>
                <a:lnTo>
                  <a:pt x="35442" y="74856"/>
                </a:lnTo>
                <a:lnTo>
                  <a:pt x="14435" y="111667"/>
                </a:lnTo>
                <a:lnTo>
                  <a:pt x="2404" y="153175"/>
                </a:lnTo>
                <a:lnTo>
                  <a:pt x="0" y="182829"/>
                </a:lnTo>
                <a:lnTo>
                  <a:pt x="608" y="197820"/>
                </a:lnTo>
                <a:lnTo>
                  <a:pt x="9365" y="240605"/>
                </a:lnTo>
                <a:lnTo>
                  <a:pt x="27522" y="279115"/>
                </a:lnTo>
                <a:lnTo>
                  <a:pt x="53803" y="312081"/>
                </a:lnTo>
                <a:lnTo>
                  <a:pt x="86932" y="338233"/>
                </a:lnTo>
                <a:lnTo>
                  <a:pt x="125632" y="356301"/>
                </a:lnTo>
                <a:lnTo>
                  <a:pt x="168627" y="365014"/>
                </a:lnTo>
                <a:lnTo>
                  <a:pt x="183692" y="365620"/>
                </a:lnTo>
                <a:lnTo>
                  <a:pt x="198761" y="365014"/>
                </a:lnTo>
                <a:lnTo>
                  <a:pt x="241765" y="356301"/>
                </a:lnTo>
                <a:lnTo>
                  <a:pt x="280471" y="338233"/>
                </a:lnTo>
                <a:lnTo>
                  <a:pt x="313604" y="312081"/>
                </a:lnTo>
                <a:lnTo>
                  <a:pt x="339887" y="279115"/>
                </a:lnTo>
                <a:lnTo>
                  <a:pt x="358045" y="240605"/>
                </a:lnTo>
                <a:lnTo>
                  <a:pt x="366802" y="197820"/>
                </a:lnTo>
                <a:lnTo>
                  <a:pt x="367411" y="182829"/>
                </a:lnTo>
                <a:lnTo>
                  <a:pt x="366802" y="167835"/>
                </a:lnTo>
                <a:lnTo>
                  <a:pt x="358045" y="125044"/>
                </a:lnTo>
                <a:lnTo>
                  <a:pt x="339887" y="86526"/>
                </a:lnTo>
                <a:lnTo>
                  <a:pt x="313604" y="53552"/>
                </a:lnTo>
                <a:lnTo>
                  <a:pt x="280471" y="27394"/>
                </a:lnTo>
                <a:lnTo>
                  <a:pt x="241765" y="9321"/>
                </a:lnTo>
                <a:lnTo>
                  <a:pt x="198761" y="606"/>
                </a:lnTo>
                <a:lnTo>
                  <a:pt x="183692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6419735" y="5902007"/>
            <a:ext cx="173367" cy="173304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6240132" y="5902007"/>
            <a:ext cx="173329" cy="173304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6240119" y="6081585"/>
            <a:ext cx="173342" cy="173405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6419735" y="6081585"/>
            <a:ext cx="173367" cy="173405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6374500" y="5810825"/>
            <a:ext cx="90805" cy="78105"/>
          </a:xfrm>
          <a:custGeom>
            <a:avLst/>
            <a:gdLst/>
            <a:ahLst/>
            <a:cxnLst/>
            <a:rect l="l" t="t" r="r" b="b"/>
            <a:pathLst>
              <a:path w="90804" h="78104">
                <a:moveTo>
                  <a:pt x="25628" y="0"/>
                </a:moveTo>
                <a:lnTo>
                  <a:pt x="1193" y="2781"/>
                </a:lnTo>
                <a:lnTo>
                  <a:pt x="0" y="77508"/>
                </a:lnTo>
                <a:lnTo>
                  <a:pt x="17640" y="74726"/>
                </a:lnTo>
                <a:lnTo>
                  <a:pt x="18364" y="22377"/>
                </a:lnTo>
                <a:lnTo>
                  <a:pt x="33963" y="22377"/>
                </a:lnTo>
                <a:lnTo>
                  <a:pt x="25628" y="0"/>
                </a:lnTo>
                <a:close/>
              </a:path>
              <a:path w="90804" h="78104">
                <a:moveTo>
                  <a:pt x="89657" y="22377"/>
                </a:moveTo>
                <a:lnTo>
                  <a:pt x="72199" y="22377"/>
                </a:lnTo>
                <a:lnTo>
                  <a:pt x="72923" y="74726"/>
                </a:lnTo>
                <a:lnTo>
                  <a:pt x="90538" y="77508"/>
                </a:lnTo>
                <a:lnTo>
                  <a:pt x="89657" y="22377"/>
                </a:lnTo>
                <a:close/>
              </a:path>
              <a:path w="90804" h="78104">
                <a:moveTo>
                  <a:pt x="33963" y="22377"/>
                </a:moveTo>
                <a:lnTo>
                  <a:pt x="18364" y="22377"/>
                </a:lnTo>
                <a:lnTo>
                  <a:pt x="37172" y="74104"/>
                </a:lnTo>
                <a:lnTo>
                  <a:pt x="53403" y="74104"/>
                </a:lnTo>
                <a:lnTo>
                  <a:pt x="61040" y="53086"/>
                </a:lnTo>
                <a:lnTo>
                  <a:pt x="45199" y="53086"/>
                </a:lnTo>
                <a:lnTo>
                  <a:pt x="45300" y="52812"/>
                </a:lnTo>
                <a:lnTo>
                  <a:pt x="33963" y="22377"/>
                </a:lnTo>
                <a:close/>
              </a:path>
              <a:path w="90804" h="78104">
                <a:moveTo>
                  <a:pt x="45300" y="52812"/>
                </a:moveTo>
                <a:lnTo>
                  <a:pt x="45199" y="53086"/>
                </a:lnTo>
                <a:lnTo>
                  <a:pt x="45402" y="53086"/>
                </a:lnTo>
                <a:lnTo>
                  <a:pt x="45300" y="52812"/>
                </a:lnTo>
                <a:close/>
              </a:path>
              <a:path w="90804" h="78104">
                <a:moveTo>
                  <a:pt x="64935" y="0"/>
                </a:moveTo>
                <a:lnTo>
                  <a:pt x="45300" y="52812"/>
                </a:lnTo>
                <a:lnTo>
                  <a:pt x="45402" y="53086"/>
                </a:lnTo>
                <a:lnTo>
                  <a:pt x="61040" y="53086"/>
                </a:lnTo>
                <a:lnTo>
                  <a:pt x="72199" y="22377"/>
                </a:lnTo>
                <a:lnTo>
                  <a:pt x="89657" y="22377"/>
                </a:lnTo>
                <a:lnTo>
                  <a:pt x="89344" y="2781"/>
                </a:lnTo>
                <a:lnTo>
                  <a:pt x="64935" y="0"/>
                </a:lnTo>
                <a:close/>
              </a:path>
            </a:pathLst>
          </a:custGeom>
          <a:solidFill>
            <a:srgbClr val="00020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6550335" y="5874048"/>
            <a:ext cx="103505" cy="104139"/>
          </a:xfrm>
          <a:custGeom>
            <a:avLst/>
            <a:gdLst/>
            <a:ahLst/>
            <a:cxnLst/>
            <a:rect l="l" t="t" r="r" b="b"/>
            <a:pathLst>
              <a:path w="103504" h="104139">
                <a:moveTo>
                  <a:pt x="73405" y="51714"/>
                </a:moveTo>
                <a:lnTo>
                  <a:pt x="54140" y="51714"/>
                </a:lnTo>
                <a:lnTo>
                  <a:pt x="54267" y="51866"/>
                </a:lnTo>
                <a:lnTo>
                  <a:pt x="29946" y="88506"/>
                </a:lnTo>
                <a:lnTo>
                  <a:pt x="39535" y="103847"/>
                </a:lnTo>
                <a:lnTo>
                  <a:pt x="93434" y="79019"/>
                </a:lnTo>
                <a:lnTo>
                  <a:pt x="54698" y="79019"/>
                </a:lnTo>
                <a:lnTo>
                  <a:pt x="73405" y="51714"/>
                </a:lnTo>
                <a:close/>
              </a:path>
              <a:path w="103504" h="104139">
                <a:moveTo>
                  <a:pt x="94488" y="59410"/>
                </a:moveTo>
                <a:lnTo>
                  <a:pt x="54698" y="79019"/>
                </a:lnTo>
                <a:lnTo>
                  <a:pt x="93434" y="79019"/>
                </a:lnTo>
                <a:lnTo>
                  <a:pt x="103111" y="74561"/>
                </a:lnTo>
                <a:lnTo>
                  <a:pt x="94488" y="59410"/>
                </a:lnTo>
                <a:close/>
              </a:path>
              <a:path w="103504" h="104139">
                <a:moveTo>
                  <a:pt x="40690" y="0"/>
                </a:moveTo>
                <a:lnTo>
                  <a:pt x="0" y="55943"/>
                </a:lnTo>
                <a:lnTo>
                  <a:pt x="13703" y="68986"/>
                </a:lnTo>
                <a:lnTo>
                  <a:pt x="54140" y="51714"/>
                </a:lnTo>
                <a:lnTo>
                  <a:pt x="73405" y="51714"/>
                </a:lnTo>
                <a:lnTo>
                  <a:pt x="77059" y="46380"/>
                </a:lnTo>
                <a:lnTo>
                  <a:pt x="27520" y="46380"/>
                </a:lnTo>
                <a:lnTo>
                  <a:pt x="53962" y="10756"/>
                </a:lnTo>
                <a:lnTo>
                  <a:pt x="40690" y="0"/>
                </a:lnTo>
                <a:close/>
              </a:path>
              <a:path w="103504" h="104139">
                <a:moveTo>
                  <a:pt x="68414" y="28130"/>
                </a:moveTo>
                <a:lnTo>
                  <a:pt x="27520" y="46380"/>
                </a:lnTo>
                <a:lnTo>
                  <a:pt x="77059" y="46380"/>
                </a:lnTo>
                <a:lnTo>
                  <a:pt x="80035" y="42036"/>
                </a:lnTo>
                <a:lnTo>
                  <a:pt x="68414" y="28130"/>
                </a:lnTo>
                <a:close/>
              </a:path>
            </a:pathLst>
          </a:custGeom>
          <a:solidFill>
            <a:srgbClr val="00020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6189163" y="5878286"/>
            <a:ext cx="101600" cy="102235"/>
          </a:xfrm>
          <a:custGeom>
            <a:avLst/>
            <a:gdLst/>
            <a:ahLst/>
            <a:cxnLst/>
            <a:rect l="l" t="t" r="r" b="b"/>
            <a:pathLst>
              <a:path w="101600" h="102235">
                <a:moveTo>
                  <a:pt x="53818" y="0"/>
                </a:moveTo>
                <a:lnTo>
                  <a:pt x="44035" y="3908"/>
                </a:lnTo>
                <a:lnTo>
                  <a:pt x="0" y="54496"/>
                </a:lnTo>
                <a:lnTo>
                  <a:pt x="56870" y="102210"/>
                </a:lnTo>
                <a:lnTo>
                  <a:pt x="76134" y="79261"/>
                </a:lnTo>
                <a:lnTo>
                  <a:pt x="59690" y="79261"/>
                </a:lnTo>
                <a:lnTo>
                  <a:pt x="45440" y="67349"/>
                </a:lnTo>
                <a:lnTo>
                  <a:pt x="52228" y="59259"/>
                </a:lnTo>
                <a:lnTo>
                  <a:pt x="35801" y="59259"/>
                </a:lnTo>
                <a:lnTo>
                  <a:pt x="22352" y="47956"/>
                </a:lnTo>
                <a:lnTo>
                  <a:pt x="44102" y="22008"/>
                </a:lnTo>
                <a:lnTo>
                  <a:pt x="46583" y="19076"/>
                </a:lnTo>
                <a:lnTo>
                  <a:pt x="73479" y="19076"/>
                </a:lnTo>
                <a:lnTo>
                  <a:pt x="73063" y="16346"/>
                </a:lnTo>
                <a:lnTo>
                  <a:pt x="72199" y="13933"/>
                </a:lnTo>
                <a:lnTo>
                  <a:pt x="68465" y="7100"/>
                </a:lnTo>
                <a:lnTo>
                  <a:pt x="67157" y="6262"/>
                </a:lnTo>
                <a:lnTo>
                  <a:pt x="64096" y="3684"/>
                </a:lnTo>
                <a:lnTo>
                  <a:pt x="53818" y="0"/>
                </a:lnTo>
                <a:close/>
              </a:path>
              <a:path w="101600" h="102235">
                <a:moveTo>
                  <a:pt x="101248" y="36170"/>
                </a:moveTo>
                <a:lnTo>
                  <a:pt x="76593" y="36170"/>
                </a:lnTo>
                <a:lnTo>
                  <a:pt x="84899" y="43092"/>
                </a:lnTo>
                <a:lnTo>
                  <a:pt x="85331" y="48667"/>
                </a:lnTo>
                <a:lnTo>
                  <a:pt x="59690" y="79261"/>
                </a:lnTo>
                <a:lnTo>
                  <a:pt x="76134" y="79261"/>
                </a:lnTo>
                <a:lnTo>
                  <a:pt x="95046" y="56732"/>
                </a:lnTo>
                <a:lnTo>
                  <a:pt x="101432" y="45616"/>
                </a:lnTo>
                <a:lnTo>
                  <a:pt x="101248" y="36170"/>
                </a:lnTo>
                <a:close/>
              </a:path>
              <a:path w="101600" h="102235">
                <a:moveTo>
                  <a:pt x="73479" y="19076"/>
                </a:moveTo>
                <a:lnTo>
                  <a:pt x="46583" y="19076"/>
                </a:lnTo>
                <a:lnTo>
                  <a:pt x="52260" y="19178"/>
                </a:lnTo>
                <a:lnTo>
                  <a:pt x="55943" y="22264"/>
                </a:lnTo>
                <a:lnTo>
                  <a:pt x="59994" y="25617"/>
                </a:lnTo>
                <a:lnTo>
                  <a:pt x="60007" y="30417"/>
                </a:lnTo>
                <a:lnTo>
                  <a:pt x="57277" y="33630"/>
                </a:lnTo>
                <a:lnTo>
                  <a:pt x="35801" y="59259"/>
                </a:lnTo>
                <a:lnTo>
                  <a:pt x="52228" y="59259"/>
                </a:lnTo>
                <a:lnTo>
                  <a:pt x="70866" y="37047"/>
                </a:lnTo>
                <a:lnTo>
                  <a:pt x="76593" y="36170"/>
                </a:lnTo>
                <a:lnTo>
                  <a:pt x="101248" y="36170"/>
                </a:lnTo>
                <a:lnTo>
                  <a:pt x="101224" y="34931"/>
                </a:lnTo>
                <a:lnTo>
                  <a:pt x="95948" y="27191"/>
                </a:lnTo>
                <a:lnTo>
                  <a:pt x="89841" y="24071"/>
                </a:lnTo>
                <a:lnTo>
                  <a:pt x="73758" y="24071"/>
                </a:lnTo>
                <a:lnTo>
                  <a:pt x="73723" y="20676"/>
                </a:lnTo>
                <a:lnTo>
                  <a:pt x="73479" y="19076"/>
                </a:lnTo>
                <a:close/>
              </a:path>
              <a:path w="101600" h="102235">
                <a:moveTo>
                  <a:pt x="85806" y="22008"/>
                </a:moveTo>
                <a:lnTo>
                  <a:pt x="73758" y="24071"/>
                </a:lnTo>
                <a:lnTo>
                  <a:pt x="89841" y="24071"/>
                </a:lnTo>
                <a:lnTo>
                  <a:pt x="85806" y="22008"/>
                </a:lnTo>
                <a:close/>
              </a:path>
            </a:pathLst>
          </a:custGeom>
          <a:solidFill>
            <a:srgbClr val="00020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6370904" y="5808345"/>
            <a:ext cx="90525" cy="77508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6186690" y="5875782"/>
            <a:ext cx="101431" cy="102235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6546722" y="5872060"/>
            <a:ext cx="103111" cy="103847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6240157" y="6081623"/>
            <a:ext cx="173380" cy="173367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6240029" y="6073814"/>
            <a:ext cx="173990" cy="0"/>
          </a:xfrm>
          <a:custGeom>
            <a:avLst/>
            <a:gdLst/>
            <a:ahLst/>
            <a:cxnLst/>
            <a:rect l="l" t="t" r="r" b="b"/>
            <a:pathLst>
              <a:path w="173989">
                <a:moveTo>
                  <a:pt x="0" y="0"/>
                </a:moveTo>
                <a:lnTo>
                  <a:pt x="173507" y="0"/>
                </a:lnTo>
              </a:path>
            </a:pathLst>
          </a:custGeom>
          <a:ln w="5079">
            <a:solidFill>
              <a:srgbClr val="1E6B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6411866" y="5901729"/>
            <a:ext cx="0" cy="170180"/>
          </a:xfrm>
          <a:custGeom>
            <a:avLst/>
            <a:gdLst/>
            <a:ahLst/>
            <a:cxnLst/>
            <a:rect l="l" t="t" r="r" b="b"/>
            <a:pathLst>
              <a:path h="170179">
                <a:moveTo>
                  <a:pt x="0" y="0"/>
                </a:moveTo>
                <a:lnTo>
                  <a:pt x="0" y="170180"/>
                </a:lnTo>
              </a:path>
            </a:pathLst>
          </a:custGeom>
          <a:ln w="4610">
            <a:solidFill>
              <a:srgbClr val="1E6B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6411841" y="6081567"/>
            <a:ext cx="0" cy="173990"/>
          </a:xfrm>
          <a:custGeom>
            <a:avLst/>
            <a:gdLst/>
            <a:ahLst/>
            <a:cxnLst/>
            <a:rect l="l" t="t" r="r" b="b"/>
            <a:pathLst>
              <a:path h="173989">
                <a:moveTo>
                  <a:pt x="0" y="0"/>
                </a:moveTo>
                <a:lnTo>
                  <a:pt x="0" y="173431"/>
                </a:lnTo>
              </a:path>
            </a:pathLst>
          </a:custGeom>
          <a:ln w="4584">
            <a:solidFill>
              <a:srgbClr val="5151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6240174" y="6083226"/>
            <a:ext cx="173355" cy="0"/>
          </a:xfrm>
          <a:custGeom>
            <a:avLst/>
            <a:gdLst/>
            <a:ahLst/>
            <a:cxnLst/>
            <a:rect l="l" t="t" r="r" b="b"/>
            <a:pathLst>
              <a:path w="173354">
                <a:moveTo>
                  <a:pt x="0" y="0"/>
                </a:moveTo>
                <a:lnTo>
                  <a:pt x="173329" y="0"/>
                </a:lnTo>
              </a:path>
            </a:pathLst>
          </a:custGeom>
          <a:ln w="4584">
            <a:solidFill>
              <a:srgbClr val="F1F2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6420900" y="6083419"/>
            <a:ext cx="0" cy="171450"/>
          </a:xfrm>
          <a:custGeom>
            <a:avLst/>
            <a:gdLst/>
            <a:ahLst/>
            <a:cxnLst/>
            <a:rect l="l" t="t" r="r" b="b"/>
            <a:pathLst>
              <a:path h="171450">
                <a:moveTo>
                  <a:pt x="0" y="0"/>
                </a:moveTo>
                <a:lnTo>
                  <a:pt x="0" y="171449"/>
                </a:lnTo>
              </a:path>
            </a:pathLst>
          </a:custGeom>
          <a:ln w="3530">
            <a:solidFill>
              <a:srgbClr val="74C1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6419770" y="6082784"/>
            <a:ext cx="173355" cy="0"/>
          </a:xfrm>
          <a:custGeom>
            <a:avLst/>
            <a:gdLst/>
            <a:ahLst/>
            <a:cxnLst/>
            <a:rect l="l" t="t" r="r" b="b"/>
            <a:pathLst>
              <a:path w="173354">
                <a:moveTo>
                  <a:pt x="0" y="0"/>
                </a:moveTo>
                <a:lnTo>
                  <a:pt x="173339" y="0"/>
                </a:lnTo>
              </a:path>
            </a:pathLst>
          </a:custGeom>
          <a:ln w="3175">
            <a:solidFill>
              <a:srgbClr val="74C1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6419773" y="5901981"/>
            <a:ext cx="173393" cy="173596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6419812" y="5901969"/>
            <a:ext cx="173355" cy="173570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6239999" y="5901732"/>
            <a:ext cx="173990" cy="170815"/>
          </a:xfrm>
          <a:custGeom>
            <a:avLst/>
            <a:gdLst/>
            <a:ahLst/>
            <a:cxnLst/>
            <a:rect l="l" t="t" r="r" b="b"/>
            <a:pathLst>
              <a:path w="173989" h="170814">
                <a:moveTo>
                  <a:pt x="173432" y="0"/>
                </a:moveTo>
                <a:lnTo>
                  <a:pt x="130680" y="5989"/>
                </a:lnTo>
                <a:lnTo>
                  <a:pt x="91853" y="21561"/>
                </a:lnTo>
                <a:lnTo>
                  <a:pt x="58222" y="45444"/>
                </a:lnTo>
                <a:lnTo>
                  <a:pt x="31061" y="76364"/>
                </a:lnTo>
                <a:lnTo>
                  <a:pt x="11644" y="113050"/>
                </a:lnTo>
                <a:lnTo>
                  <a:pt x="1243" y="154230"/>
                </a:lnTo>
                <a:lnTo>
                  <a:pt x="0" y="168736"/>
                </a:lnTo>
                <a:lnTo>
                  <a:pt x="3099" y="170192"/>
                </a:lnTo>
                <a:lnTo>
                  <a:pt x="4234" y="155715"/>
                </a:lnTo>
                <a:lnTo>
                  <a:pt x="6529" y="141595"/>
                </a:lnTo>
                <a:lnTo>
                  <a:pt x="19886" y="101867"/>
                </a:lnTo>
                <a:lnTo>
                  <a:pt x="41940" y="67097"/>
                </a:lnTo>
                <a:lnTo>
                  <a:pt x="71381" y="38590"/>
                </a:lnTo>
                <a:lnTo>
                  <a:pt x="106905" y="17651"/>
                </a:lnTo>
                <a:lnTo>
                  <a:pt x="147203" y="5583"/>
                </a:lnTo>
                <a:lnTo>
                  <a:pt x="161471" y="3758"/>
                </a:lnTo>
                <a:lnTo>
                  <a:pt x="173432" y="0"/>
                </a:lnTo>
                <a:close/>
              </a:path>
            </a:pathLst>
          </a:custGeom>
          <a:solidFill>
            <a:srgbClr val="BED7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6419805" y="6083956"/>
            <a:ext cx="173355" cy="171450"/>
          </a:xfrm>
          <a:custGeom>
            <a:avLst/>
            <a:gdLst/>
            <a:ahLst/>
            <a:cxnLst/>
            <a:rect l="l" t="t" r="r" b="b"/>
            <a:pathLst>
              <a:path w="173354" h="171450">
                <a:moveTo>
                  <a:pt x="170154" y="0"/>
                </a:moveTo>
                <a:lnTo>
                  <a:pt x="163477" y="42331"/>
                </a:lnTo>
                <a:lnTo>
                  <a:pt x="147190" y="80643"/>
                </a:lnTo>
                <a:lnTo>
                  <a:pt x="122612" y="113610"/>
                </a:lnTo>
                <a:lnTo>
                  <a:pt x="91063" y="139910"/>
                </a:lnTo>
                <a:lnTo>
                  <a:pt x="53865" y="158218"/>
                </a:lnTo>
                <a:lnTo>
                  <a:pt x="12336" y="167209"/>
                </a:lnTo>
                <a:lnTo>
                  <a:pt x="0" y="171030"/>
                </a:lnTo>
                <a:lnTo>
                  <a:pt x="42758" y="165025"/>
                </a:lnTo>
                <a:lnTo>
                  <a:pt x="81578" y="149433"/>
                </a:lnTo>
                <a:lnTo>
                  <a:pt x="115186" y="125528"/>
                </a:lnTo>
                <a:lnTo>
                  <a:pt x="142309" y="94584"/>
                </a:lnTo>
                <a:lnTo>
                  <a:pt x="161675" y="57874"/>
                </a:lnTo>
                <a:lnTo>
                  <a:pt x="172012" y="16672"/>
                </a:lnTo>
                <a:lnTo>
                  <a:pt x="173230" y="2159"/>
                </a:lnTo>
                <a:lnTo>
                  <a:pt x="170154" y="0"/>
                </a:lnTo>
                <a:close/>
              </a:path>
            </a:pathLst>
          </a:custGeom>
          <a:solidFill>
            <a:srgbClr val="135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8806180" y="2405301"/>
            <a:ext cx="792479" cy="338836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1922970" y="6746365"/>
            <a:ext cx="446405" cy="446405"/>
          </a:xfrm>
          <a:custGeom>
            <a:avLst/>
            <a:gdLst/>
            <a:ahLst/>
            <a:cxnLst/>
            <a:rect l="l" t="t" r="r" b="b"/>
            <a:pathLst>
              <a:path w="446405" h="446404">
                <a:moveTo>
                  <a:pt x="223635" y="0"/>
                </a:moveTo>
                <a:lnTo>
                  <a:pt x="176920" y="4916"/>
                </a:lnTo>
                <a:lnTo>
                  <a:pt x="139650" y="16422"/>
                </a:lnTo>
                <a:lnTo>
                  <a:pt x="105391" y="33947"/>
                </a:lnTo>
                <a:lnTo>
                  <a:pt x="74590" y="56818"/>
                </a:lnTo>
                <a:lnTo>
                  <a:pt x="41538" y="93509"/>
                </a:lnTo>
                <a:lnTo>
                  <a:pt x="17481" y="137374"/>
                </a:lnTo>
                <a:lnTo>
                  <a:pt x="5823" y="174931"/>
                </a:lnTo>
                <a:lnTo>
                  <a:pt x="322" y="216267"/>
                </a:lnTo>
                <a:lnTo>
                  <a:pt x="0" y="231448"/>
                </a:lnTo>
                <a:lnTo>
                  <a:pt x="799" y="244177"/>
                </a:lnTo>
                <a:lnTo>
                  <a:pt x="7984" y="282912"/>
                </a:lnTo>
                <a:lnTo>
                  <a:pt x="21717" y="319267"/>
                </a:lnTo>
                <a:lnTo>
                  <a:pt x="41397" y="352565"/>
                </a:lnTo>
                <a:lnTo>
                  <a:pt x="66425" y="382132"/>
                </a:lnTo>
                <a:lnTo>
                  <a:pt x="105073" y="412157"/>
                </a:lnTo>
                <a:lnTo>
                  <a:pt x="150602" y="433535"/>
                </a:lnTo>
                <a:lnTo>
                  <a:pt x="189410" y="443034"/>
                </a:lnTo>
                <a:lnTo>
                  <a:pt x="232327" y="446263"/>
                </a:lnTo>
                <a:lnTo>
                  <a:pt x="245691" y="445348"/>
                </a:lnTo>
                <a:lnTo>
                  <a:pt x="258812" y="443649"/>
                </a:lnTo>
                <a:lnTo>
                  <a:pt x="263765" y="442701"/>
                </a:lnTo>
                <a:lnTo>
                  <a:pt x="212203" y="442701"/>
                </a:lnTo>
                <a:lnTo>
                  <a:pt x="199306" y="441672"/>
                </a:lnTo>
                <a:lnTo>
                  <a:pt x="161787" y="434117"/>
                </a:lnTo>
                <a:lnTo>
                  <a:pt x="126329" y="419973"/>
                </a:lnTo>
                <a:lnTo>
                  <a:pt x="93067" y="399300"/>
                </a:lnTo>
                <a:lnTo>
                  <a:pt x="62272" y="372200"/>
                </a:lnTo>
                <a:lnTo>
                  <a:pt x="32853" y="332680"/>
                </a:lnTo>
                <a:lnTo>
                  <a:pt x="16876" y="298048"/>
                </a:lnTo>
                <a:lnTo>
                  <a:pt x="6841" y="259373"/>
                </a:lnTo>
                <a:lnTo>
                  <a:pt x="3399" y="216866"/>
                </a:lnTo>
                <a:lnTo>
                  <a:pt x="4229" y="203566"/>
                </a:lnTo>
                <a:lnTo>
                  <a:pt x="11426" y="165028"/>
                </a:lnTo>
                <a:lnTo>
                  <a:pt x="25250" y="128912"/>
                </a:lnTo>
                <a:lnTo>
                  <a:pt x="45144" y="95702"/>
                </a:lnTo>
                <a:lnTo>
                  <a:pt x="70552" y="65882"/>
                </a:lnTo>
                <a:lnTo>
                  <a:pt x="110555" y="34981"/>
                </a:lnTo>
                <a:lnTo>
                  <a:pt x="145264" y="17996"/>
                </a:lnTo>
                <a:lnTo>
                  <a:pt x="183200" y="7214"/>
                </a:lnTo>
                <a:lnTo>
                  <a:pt x="223635" y="3441"/>
                </a:lnTo>
                <a:lnTo>
                  <a:pt x="262574" y="3441"/>
                </a:lnTo>
                <a:lnTo>
                  <a:pt x="250876" y="1650"/>
                </a:lnTo>
                <a:lnTo>
                  <a:pt x="237380" y="416"/>
                </a:lnTo>
                <a:lnTo>
                  <a:pt x="223635" y="0"/>
                </a:lnTo>
                <a:close/>
              </a:path>
              <a:path w="446405" h="446404">
                <a:moveTo>
                  <a:pt x="262574" y="3441"/>
                </a:moveTo>
                <a:lnTo>
                  <a:pt x="223635" y="3441"/>
                </a:lnTo>
                <a:lnTo>
                  <a:pt x="232949" y="3640"/>
                </a:lnTo>
                <a:lnTo>
                  <a:pt x="246035" y="4598"/>
                </a:lnTo>
                <a:lnTo>
                  <a:pt x="284007" y="12098"/>
                </a:lnTo>
                <a:lnTo>
                  <a:pt x="319780" y="26210"/>
                </a:lnTo>
                <a:lnTo>
                  <a:pt x="353002" y="46523"/>
                </a:lnTo>
                <a:lnTo>
                  <a:pt x="383321" y="72623"/>
                </a:lnTo>
                <a:lnTo>
                  <a:pt x="413262" y="112957"/>
                </a:lnTo>
                <a:lnTo>
                  <a:pt x="429339" y="147724"/>
                </a:lnTo>
                <a:lnTo>
                  <a:pt x="439390" y="186126"/>
                </a:lnTo>
                <a:lnTo>
                  <a:pt x="442811" y="227248"/>
                </a:lnTo>
                <a:lnTo>
                  <a:pt x="442198" y="240864"/>
                </a:lnTo>
                <a:lnTo>
                  <a:pt x="435644" y="280238"/>
                </a:lnTo>
                <a:lnTo>
                  <a:pt x="422429" y="316869"/>
                </a:lnTo>
                <a:lnTo>
                  <a:pt x="403083" y="350069"/>
                </a:lnTo>
                <a:lnTo>
                  <a:pt x="378137" y="379151"/>
                </a:lnTo>
                <a:lnTo>
                  <a:pt x="340782" y="409252"/>
                </a:lnTo>
                <a:lnTo>
                  <a:pt x="295459" y="430374"/>
                </a:lnTo>
                <a:lnTo>
                  <a:pt x="256146" y="439630"/>
                </a:lnTo>
                <a:lnTo>
                  <a:pt x="212203" y="442701"/>
                </a:lnTo>
                <a:lnTo>
                  <a:pt x="263765" y="442701"/>
                </a:lnTo>
                <a:lnTo>
                  <a:pt x="308582" y="429411"/>
                </a:lnTo>
                <a:lnTo>
                  <a:pt x="342676" y="411451"/>
                </a:lnTo>
                <a:lnTo>
                  <a:pt x="373590" y="387825"/>
                </a:lnTo>
                <a:lnTo>
                  <a:pt x="406422" y="350925"/>
                </a:lnTo>
                <a:lnTo>
                  <a:pt x="429631" y="307144"/>
                </a:lnTo>
                <a:lnTo>
                  <a:pt x="440627" y="269317"/>
                </a:lnTo>
                <a:lnTo>
                  <a:pt x="445686" y="227203"/>
                </a:lnTo>
                <a:lnTo>
                  <a:pt x="445983" y="212211"/>
                </a:lnTo>
                <a:lnTo>
                  <a:pt x="444962" y="199065"/>
                </a:lnTo>
                <a:lnTo>
                  <a:pt x="437496" y="160931"/>
                </a:lnTo>
                <a:lnTo>
                  <a:pt x="423576" y="125070"/>
                </a:lnTo>
                <a:lnTo>
                  <a:pt x="403394" y="91884"/>
                </a:lnTo>
                <a:lnTo>
                  <a:pt x="377145" y="61785"/>
                </a:lnTo>
                <a:lnTo>
                  <a:pt x="347464" y="37844"/>
                </a:lnTo>
                <a:lnTo>
                  <a:pt x="313915" y="19173"/>
                </a:lnTo>
                <a:lnTo>
                  <a:pt x="277040" y="6466"/>
                </a:lnTo>
                <a:lnTo>
                  <a:pt x="264103" y="3675"/>
                </a:lnTo>
                <a:lnTo>
                  <a:pt x="262574" y="3441"/>
                </a:lnTo>
                <a:close/>
              </a:path>
            </a:pathLst>
          </a:custGeom>
          <a:solidFill>
            <a:srgbClr val="BDBD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1805762" y="6629018"/>
            <a:ext cx="681697" cy="681990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1883791" y="6707340"/>
            <a:ext cx="525614" cy="525627"/>
          </a:xfrm>
          <a:prstGeom prst="rect">
            <a:avLst/>
          </a:prstGeom>
          <a:blipFill>
            <a:blip r:embed="rId1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1803463" y="6626352"/>
            <a:ext cx="686269" cy="685800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1886089" y="6709638"/>
            <a:ext cx="521017" cy="521030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1935035" y="7039623"/>
            <a:ext cx="19011" cy="41833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1813166" y="7039623"/>
            <a:ext cx="140639" cy="41833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2339327" y="7052703"/>
            <a:ext cx="14058" cy="28752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2339390" y="7039623"/>
            <a:ext cx="140817" cy="41833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1808047" y="6882934"/>
            <a:ext cx="689610" cy="175895"/>
          </a:xfrm>
          <a:custGeom>
            <a:avLst/>
            <a:gdLst/>
            <a:ahLst/>
            <a:cxnLst/>
            <a:rect l="l" t="t" r="r" b="b"/>
            <a:pathLst>
              <a:path w="689610" h="175895">
                <a:moveTo>
                  <a:pt x="75235" y="174434"/>
                </a:moveTo>
                <a:lnTo>
                  <a:pt x="0" y="174434"/>
                </a:lnTo>
                <a:lnTo>
                  <a:pt x="0" y="175590"/>
                </a:lnTo>
                <a:lnTo>
                  <a:pt x="75235" y="174434"/>
                </a:lnTo>
                <a:close/>
              </a:path>
              <a:path w="689610" h="175895">
                <a:moveTo>
                  <a:pt x="679481" y="165152"/>
                </a:moveTo>
                <a:lnTo>
                  <a:pt x="75235" y="174434"/>
                </a:lnTo>
                <a:lnTo>
                  <a:pt x="677100" y="174434"/>
                </a:lnTo>
                <a:lnTo>
                  <a:pt x="679481" y="165152"/>
                </a:lnTo>
                <a:close/>
              </a:path>
              <a:path w="689610" h="175895">
                <a:moveTo>
                  <a:pt x="678256" y="0"/>
                </a:moveTo>
                <a:lnTo>
                  <a:pt x="686597" y="46696"/>
                </a:lnTo>
                <a:lnTo>
                  <a:pt x="688499" y="90401"/>
                </a:lnTo>
                <a:lnTo>
                  <a:pt x="688326" y="99307"/>
                </a:lnTo>
                <a:lnTo>
                  <a:pt x="684911" y="137484"/>
                </a:lnTo>
                <a:lnTo>
                  <a:pt x="679481" y="165152"/>
                </a:lnTo>
                <a:lnTo>
                  <a:pt x="680643" y="165134"/>
                </a:lnTo>
                <a:lnTo>
                  <a:pt x="687863" y="117975"/>
                </a:lnTo>
                <a:lnTo>
                  <a:pt x="689467" y="72786"/>
                </a:lnTo>
                <a:lnTo>
                  <a:pt x="688969" y="62268"/>
                </a:lnTo>
                <a:lnTo>
                  <a:pt x="687876" y="49521"/>
                </a:lnTo>
                <a:lnTo>
                  <a:pt x="686280" y="36921"/>
                </a:lnTo>
                <a:lnTo>
                  <a:pt x="684159" y="24467"/>
                </a:lnTo>
                <a:lnTo>
                  <a:pt x="681492" y="12160"/>
                </a:lnTo>
                <a:lnTo>
                  <a:pt x="67825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1795424" y="6881786"/>
            <a:ext cx="701205" cy="175590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2309571" y="6637349"/>
            <a:ext cx="172148" cy="173278"/>
          </a:xfrm>
          <a:prstGeom prst="rect">
            <a:avLst/>
          </a:prstGeom>
          <a:blipFill>
            <a:blip r:embed="rId2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2330221" y="6629310"/>
            <a:ext cx="157238" cy="156070"/>
          </a:xfrm>
          <a:prstGeom prst="rect">
            <a:avLst/>
          </a:prstGeom>
          <a:blipFill>
            <a:blip r:embed="rId2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2329814" y="6629083"/>
            <a:ext cx="158115" cy="156845"/>
          </a:xfrm>
          <a:custGeom>
            <a:avLst/>
            <a:gdLst/>
            <a:ahLst/>
            <a:cxnLst/>
            <a:rect l="l" t="t" r="r" b="b"/>
            <a:pathLst>
              <a:path w="158114" h="156845">
                <a:moveTo>
                  <a:pt x="0" y="0"/>
                </a:moveTo>
                <a:lnTo>
                  <a:pt x="190" y="634"/>
                </a:lnTo>
                <a:lnTo>
                  <a:pt x="11510" y="6944"/>
                </a:lnTo>
                <a:lnTo>
                  <a:pt x="22576" y="13628"/>
                </a:lnTo>
                <a:lnTo>
                  <a:pt x="54198" y="35824"/>
                </a:lnTo>
                <a:lnTo>
                  <a:pt x="83345" y="61018"/>
                </a:lnTo>
                <a:lnTo>
                  <a:pt x="109876" y="88929"/>
                </a:lnTo>
                <a:lnTo>
                  <a:pt x="133649" y="119278"/>
                </a:lnTo>
                <a:lnTo>
                  <a:pt x="154522" y="151784"/>
                </a:lnTo>
                <a:lnTo>
                  <a:pt x="157860" y="156705"/>
                </a:lnTo>
                <a:lnTo>
                  <a:pt x="137594" y="123281"/>
                </a:lnTo>
                <a:lnTo>
                  <a:pt x="114236" y="92604"/>
                </a:lnTo>
                <a:lnTo>
                  <a:pt x="88105" y="64317"/>
                </a:lnTo>
                <a:lnTo>
                  <a:pt x="59339" y="38699"/>
                </a:lnTo>
                <a:lnTo>
                  <a:pt x="28079" y="16029"/>
                </a:lnTo>
                <a:lnTo>
                  <a:pt x="5923" y="2691"/>
                </a:lnTo>
                <a:lnTo>
                  <a:pt x="0" y="0"/>
                </a:lnTo>
                <a:close/>
              </a:path>
            </a:pathLst>
          </a:custGeom>
          <a:solidFill>
            <a:srgbClr val="A8A8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2329940" y="6629145"/>
            <a:ext cx="156845" cy="156845"/>
          </a:xfrm>
          <a:custGeom>
            <a:avLst/>
            <a:gdLst/>
            <a:ahLst/>
            <a:cxnLst/>
            <a:rect l="l" t="t" r="r" b="b"/>
            <a:pathLst>
              <a:path w="156844" h="156845">
                <a:moveTo>
                  <a:pt x="0" y="0"/>
                </a:moveTo>
                <a:lnTo>
                  <a:pt x="126" y="444"/>
                </a:lnTo>
                <a:lnTo>
                  <a:pt x="11315" y="6777"/>
                </a:lnTo>
                <a:lnTo>
                  <a:pt x="22287" y="13488"/>
                </a:lnTo>
                <a:lnTo>
                  <a:pt x="53803" y="35779"/>
                </a:lnTo>
                <a:lnTo>
                  <a:pt x="82997" y="61088"/>
                </a:lnTo>
                <a:lnTo>
                  <a:pt x="109584" y="89130"/>
                </a:lnTo>
                <a:lnTo>
                  <a:pt x="133281" y="119622"/>
                </a:lnTo>
                <a:lnTo>
                  <a:pt x="153803" y="152279"/>
                </a:lnTo>
                <a:lnTo>
                  <a:pt x="156514" y="156527"/>
                </a:lnTo>
                <a:lnTo>
                  <a:pt x="136534" y="123179"/>
                </a:lnTo>
                <a:lnTo>
                  <a:pt x="113214" y="92403"/>
                </a:lnTo>
                <a:lnTo>
                  <a:pt x="86975" y="64037"/>
                </a:lnTo>
                <a:lnTo>
                  <a:pt x="58100" y="38364"/>
                </a:lnTo>
                <a:lnTo>
                  <a:pt x="26872" y="15667"/>
                </a:lnTo>
                <a:lnTo>
                  <a:pt x="4886" y="2327"/>
                </a:lnTo>
                <a:lnTo>
                  <a:pt x="0" y="0"/>
                </a:lnTo>
                <a:close/>
              </a:path>
            </a:pathLst>
          </a:custGeom>
          <a:solidFill>
            <a:srgbClr val="C3C3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2328913" y="6629224"/>
            <a:ext cx="158115" cy="157480"/>
          </a:xfrm>
          <a:custGeom>
            <a:avLst/>
            <a:gdLst/>
            <a:ahLst/>
            <a:cxnLst/>
            <a:rect l="l" t="t" r="r" b="b"/>
            <a:pathLst>
              <a:path w="158114" h="157479">
                <a:moveTo>
                  <a:pt x="0" y="0"/>
                </a:moveTo>
                <a:lnTo>
                  <a:pt x="76" y="241"/>
                </a:lnTo>
                <a:lnTo>
                  <a:pt x="11357" y="6526"/>
                </a:lnTo>
                <a:lnTo>
                  <a:pt x="22386" y="13185"/>
                </a:lnTo>
                <a:lnTo>
                  <a:pt x="53907" y="35308"/>
                </a:lnTo>
                <a:lnTo>
                  <a:pt x="82971" y="60466"/>
                </a:lnTo>
                <a:lnTo>
                  <a:pt x="109440" y="88416"/>
                </a:lnTo>
                <a:lnTo>
                  <a:pt x="133174" y="118916"/>
                </a:lnTo>
                <a:lnTo>
                  <a:pt x="154036" y="151725"/>
                </a:lnTo>
                <a:lnTo>
                  <a:pt x="157480" y="157467"/>
                </a:lnTo>
                <a:lnTo>
                  <a:pt x="137182" y="124059"/>
                </a:lnTo>
                <a:lnTo>
                  <a:pt x="113919" y="93155"/>
                </a:lnTo>
                <a:lnTo>
                  <a:pt x="87903" y="64758"/>
                </a:lnTo>
                <a:lnTo>
                  <a:pt x="59270" y="39108"/>
                </a:lnTo>
                <a:lnTo>
                  <a:pt x="28159" y="16450"/>
                </a:lnTo>
                <a:lnTo>
                  <a:pt x="6107" y="3126"/>
                </a:lnTo>
                <a:lnTo>
                  <a:pt x="0" y="0"/>
                </a:lnTo>
                <a:close/>
              </a:path>
            </a:pathLst>
          </a:custGeom>
          <a:solidFill>
            <a:srgbClr val="E1E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2329042" y="6629288"/>
            <a:ext cx="156210" cy="157480"/>
          </a:xfrm>
          <a:custGeom>
            <a:avLst/>
            <a:gdLst/>
            <a:ahLst/>
            <a:cxnLst/>
            <a:rect l="l" t="t" r="r" b="b"/>
            <a:pathLst>
              <a:path w="156210" h="157479">
                <a:moveTo>
                  <a:pt x="0" y="0"/>
                </a:moveTo>
                <a:lnTo>
                  <a:pt x="11158" y="6536"/>
                </a:lnTo>
                <a:lnTo>
                  <a:pt x="22089" y="13355"/>
                </a:lnTo>
                <a:lnTo>
                  <a:pt x="53496" y="35766"/>
                </a:lnTo>
                <a:lnTo>
                  <a:pt x="82603" y="60997"/>
                </a:lnTo>
                <a:lnTo>
                  <a:pt x="109132" y="88908"/>
                </a:lnTo>
                <a:lnTo>
                  <a:pt x="132802" y="119361"/>
                </a:lnTo>
                <a:lnTo>
                  <a:pt x="153333" y="152217"/>
                </a:lnTo>
                <a:lnTo>
                  <a:pt x="156133" y="157276"/>
                </a:lnTo>
                <a:lnTo>
                  <a:pt x="136104" y="124026"/>
                </a:lnTo>
                <a:lnTo>
                  <a:pt x="112882" y="93207"/>
                </a:lnTo>
                <a:lnTo>
                  <a:pt x="86758" y="64910"/>
                </a:lnTo>
                <a:lnTo>
                  <a:pt x="58015" y="39273"/>
                </a:lnTo>
                <a:lnTo>
                  <a:pt x="26930" y="16437"/>
                </a:lnTo>
                <a:lnTo>
                  <a:pt x="5045" y="283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2327922" y="6625869"/>
            <a:ext cx="161810" cy="3441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2486304" y="6625869"/>
            <a:ext cx="3810" cy="163195"/>
          </a:xfrm>
          <a:custGeom>
            <a:avLst/>
            <a:gdLst/>
            <a:ahLst/>
            <a:cxnLst/>
            <a:rect l="l" t="t" r="r" b="b"/>
            <a:pathLst>
              <a:path w="3810" h="163195">
                <a:moveTo>
                  <a:pt x="2286" y="0"/>
                </a:moveTo>
                <a:lnTo>
                  <a:pt x="0" y="0"/>
                </a:lnTo>
                <a:lnTo>
                  <a:pt x="0" y="160667"/>
                </a:lnTo>
                <a:lnTo>
                  <a:pt x="1155" y="162953"/>
                </a:lnTo>
                <a:lnTo>
                  <a:pt x="2286" y="162953"/>
                </a:lnTo>
                <a:lnTo>
                  <a:pt x="3429" y="161810"/>
                </a:lnTo>
                <a:lnTo>
                  <a:pt x="3429" y="1143"/>
                </a:lnTo>
                <a:lnTo>
                  <a:pt x="2286" y="0"/>
                </a:lnTo>
              </a:path>
            </a:pathLst>
          </a:custGeom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1844611" y="6928677"/>
            <a:ext cx="603888" cy="82948"/>
          </a:xfrm>
          <a:prstGeom prst="rect">
            <a:avLst/>
          </a:prstGeom>
          <a:blipFill>
            <a:blip r:embed="rId2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1796656" y="6883107"/>
            <a:ext cx="358063" cy="127774"/>
          </a:xfrm>
          <a:prstGeom prst="rect">
            <a:avLst/>
          </a:prstGeom>
          <a:blipFill>
            <a:blip r:embed="rId2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4750175" y="7150831"/>
            <a:ext cx="29845" cy="130175"/>
          </a:xfrm>
          <a:custGeom>
            <a:avLst/>
            <a:gdLst/>
            <a:ahLst/>
            <a:cxnLst/>
            <a:rect l="l" t="t" r="r" b="b"/>
            <a:pathLst>
              <a:path w="29845" h="130175">
                <a:moveTo>
                  <a:pt x="27698" y="0"/>
                </a:moveTo>
                <a:lnTo>
                  <a:pt x="1765" y="0"/>
                </a:lnTo>
                <a:lnTo>
                  <a:pt x="0" y="1955"/>
                </a:lnTo>
                <a:lnTo>
                  <a:pt x="0" y="127584"/>
                </a:lnTo>
                <a:lnTo>
                  <a:pt x="1765" y="129552"/>
                </a:lnTo>
                <a:lnTo>
                  <a:pt x="27698" y="129552"/>
                </a:lnTo>
                <a:lnTo>
                  <a:pt x="29476" y="127584"/>
                </a:lnTo>
                <a:lnTo>
                  <a:pt x="29476" y="1955"/>
                </a:lnTo>
                <a:lnTo>
                  <a:pt x="27698" y="0"/>
                </a:lnTo>
                <a:close/>
              </a:path>
            </a:pathLst>
          </a:custGeom>
          <a:solidFill>
            <a:srgbClr val="D536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4817292" y="7150831"/>
            <a:ext cx="100965" cy="130175"/>
          </a:xfrm>
          <a:custGeom>
            <a:avLst/>
            <a:gdLst/>
            <a:ahLst/>
            <a:cxnLst/>
            <a:rect l="l" t="t" r="r" b="b"/>
            <a:pathLst>
              <a:path w="100964" h="130175">
                <a:moveTo>
                  <a:pt x="26860" y="0"/>
                </a:moveTo>
                <a:lnTo>
                  <a:pt x="1765" y="0"/>
                </a:lnTo>
                <a:lnTo>
                  <a:pt x="0" y="1955"/>
                </a:lnTo>
                <a:lnTo>
                  <a:pt x="0" y="127584"/>
                </a:lnTo>
                <a:lnTo>
                  <a:pt x="1765" y="129552"/>
                </a:lnTo>
                <a:lnTo>
                  <a:pt x="26860" y="129552"/>
                </a:lnTo>
                <a:lnTo>
                  <a:pt x="28613" y="127584"/>
                </a:lnTo>
                <a:lnTo>
                  <a:pt x="28613" y="68503"/>
                </a:lnTo>
                <a:lnTo>
                  <a:pt x="100850" y="68503"/>
                </a:lnTo>
                <a:lnTo>
                  <a:pt x="100850" y="54622"/>
                </a:lnTo>
                <a:lnTo>
                  <a:pt x="28613" y="54622"/>
                </a:lnTo>
                <a:lnTo>
                  <a:pt x="28613" y="1955"/>
                </a:lnTo>
                <a:lnTo>
                  <a:pt x="26860" y="0"/>
                </a:lnTo>
                <a:close/>
              </a:path>
              <a:path w="100964" h="130175">
                <a:moveTo>
                  <a:pt x="100850" y="68503"/>
                </a:moveTo>
                <a:lnTo>
                  <a:pt x="72224" y="68503"/>
                </a:lnTo>
                <a:lnTo>
                  <a:pt x="72224" y="127584"/>
                </a:lnTo>
                <a:lnTo>
                  <a:pt x="73990" y="129552"/>
                </a:lnTo>
                <a:lnTo>
                  <a:pt x="99072" y="129552"/>
                </a:lnTo>
                <a:lnTo>
                  <a:pt x="100850" y="127584"/>
                </a:lnTo>
                <a:lnTo>
                  <a:pt x="100850" y="68503"/>
                </a:lnTo>
                <a:close/>
              </a:path>
              <a:path w="100964" h="130175">
                <a:moveTo>
                  <a:pt x="99072" y="0"/>
                </a:moveTo>
                <a:lnTo>
                  <a:pt x="73990" y="0"/>
                </a:lnTo>
                <a:lnTo>
                  <a:pt x="72224" y="1955"/>
                </a:lnTo>
                <a:lnTo>
                  <a:pt x="72224" y="54622"/>
                </a:lnTo>
                <a:lnTo>
                  <a:pt x="100850" y="54622"/>
                </a:lnTo>
                <a:lnTo>
                  <a:pt x="100850" y="1955"/>
                </a:lnTo>
                <a:lnTo>
                  <a:pt x="99072" y="0"/>
                </a:lnTo>
                <a:close/>
              </a:path>
            </a:pathLst>
          </a:custGeom>
          <a:solidFill>
            <a:srgbClr val="D536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4491696" y="7150872"/>
            <a:ext cx="107950" cy="129539"/>
          </a:xfrm>
          <a:custGeom>
            <a:avLst/>
            <a:gdLst/>
            <a:ahLst/>
            <a:cxnLst/>
            <a:rect l="l" t="t" r="r" b="b"/>
            <a:pathLst>
              <a:path w="107950" h="129540">
                <a:moveTo>
                  <a:pt x="55371" y="0"/>
                </a:moveTo>
                <a:lnTo>
                  <a:pt x="1777" y="0"/>
                </a:lnTo>
                <a:lnTo>
                  <a:pt x="0" y="1955"/>
                </a:lnTo>
                <a:lnTo>
                  <a:pt x="0" y="127558"/>
                </a:lnTo>
                <a:lnTo>
                  <a:pt x="1777" y="129527"/>
                </a:lnTo>
                <a:lnTo>
                  <a:pt x="54863" y="129527"/>
                </a:lnTo>
                <a:lnTo>
                  <a:pt x="67953" y="128230"/>
                </a:lnTo>
                <a:lnTo>
                  <a:pt x="79801" y="124211"/>
                </a:lnTo>
                <a:lnTo>
                  <a:pt x="90059" y="117277"/>
                </a:lnTo>
                <a:lnTo>
                  <a:pt x="91410" y="115646"/>
                </a:lnTo>
                <a:lnTo>
                  <a:pt x="28613" y="115633"/>
                </a:lnTo>
                <a:lnTo>
                  <a:pt x="28651" y="13843"/>
                </a:lnTo>
                <a:lnTo>
                  <a:pt x="90572" y="13830"/>
                </a:lnTo>
                <a:lnTo>
                  <a:pt x="81696" y="6605"/>
                </a:lnTo>
                <a:lnTo>
                  <a:pt x="71438" y="2141"/>
                </a:lnTo>
                <a:lnTo>
                  <a:pt x="60098" y="163"/>
                </a:lnTo>
                <a:lnTo>
                  <a:pt x="55371" y="0"/>
                </a:lnTo>
                <a:close/>
              </a:path>
              <a:path w="107950" h="129540">
                <a:moveTo>
                  <a:pt x="90572" y="13830"/>
                </a:moveTo>
                <a:lnTo>
                  <a:pt x="47942" y="13830"/>
                </a:lnTo>
                <a:lnTo>
                  <a:pt x="60826" y="16013"/>
                </a:lnTo>
                <a:lnTo>
                  <a:pt x="69835" y="22718"/>
                </a:lnTo>
                <a:lnTo>
                  <a:pt x="75467" y="34178"/>
                </a:lnTo>
                <a:lnTo>
                  <a:pt x="78220" y="50628"/>
                </a:lnTo>
                <a:lnTo>
                  <a:pt x="77730" y="73650"/>
                </a:lnTo>
                <a:lnTo>
                  <a:pt x="64877" y="111063"/>
                </a:lnTo>
                <a:lnTo>
                  <a:pt x="47942" y="115646"/>
                </a:lnTo>
                <a:lnTo>
                  <a:pt x="91420" y="115633"/>
                </a:lnTo>
                <a:lnTo>
                  <a:pt x="98377" y="107236"/>
                </a:lnTo>
                <a:lnTo>
                  <a:pt x="104408" y="93896"/>
                </a:lnTo>
                <a:lnTo>
                  <a:pt x="107803" y="77064"/>
                </a:lnTo>
                <a:lnTo>
                  <a:pt x="106792" y="55522"/>
                </a:lnTo>
                <a:lnTo>
                  <a:pt x="103420" y="38015"/>
                </a:lnTo>
                <a:lnTo>
                  <a:pt x="97943" y="24232"/>
                </a:lnTo>
                <a:lnTo>
                  <a:pt x="90616" y="13866"/>
                </a:lnTo>
                <a:close/>
              </a:path>
            </a:pathLst>
          </a:custGeom>
          <a:solidFill>
            <a:srgbClr val="D536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4613987" y="7150845"/>
            <a:ext cx="114935" cy="130175"/>
          </a:xfrm>
          <a:custGeom>
            <a:avLst/>
            <a:gdLst/>
            <a:ahLst/>
            <a:cxnLst/>
            <a:rect l="l" t="t" r="r" b="b"/>
            <a:pathLst>
              <a:path w="114935" h="130175">
                <a:moveTo>
                  <a:pt x="103578" y="95427"/>
                </a:moveTo>
                <a:lnTo>
                  <a:pt x="73291" y="95427"/>
                </a:lnTo>
                <a:lnTo>
                  <a:pt x="83820" y="127596"/>
                </a:lnTo>
                <a:lnTo>
                  <a:pt x="86207" y="129552"/>
                </a:lnTo>
                <a:lnTo>
                  <a:pt x="113525" y="129590"/>
                </a:lnTo>
                <a:lnTo>
                  <a:pt x="114681" y="127622"/>
                </a:lnTo>
                <a:lnTo>
                  <a:pt x="113919" y="125209"/>
                </a:lnTo>
                <a:lnTo>
                  <a:pt x="103578" y="95427"/>
                </a:lnTo>
                <a:close/>
              </a:path>
              <a:path w="114935" h="130175">
                <a:moveTo>
                  <a:pt x="68834" y="0"/>
                </a:moveTo>
                <a:lnTo>
                  <a:pt x="44221" y="12"/>
                </a:lnTo>
                <a:lnTo>
                  <a:pt x="42926" y="1028"/>
                </a:lnTo>
                <a:lnTo>
                  <a:pt x="0" y="128473"/>
                </a:lnTo>
                <a:lnTo>
                  <a:pt x="584" y="129539"/>
                </a:lnTo>
                <a:lnTo>
                  <a:pt x="15735" y="129539"/>
                </a:lnTo>
                <a:lnTo>
                  <a:pt x="17043" y="128473"/>
                </a:lnTo>
                <a:lnTo>
                  <a:pt x="17487" y="127190"/>
                </a:lnTo>
                <a:lnTo>
                  <a:pt x="27838" y="95427"/>
                </a:lnTo>
                <a:lnTo>
                  <a:pt x="103578" y="95427"/>
                </a:lnTo>
                <a:lnTo>
                  <a:pt x="98758" y="81546"/>
                </a:lnTo>
                <a:lnTo>
                  <a:pt x="32359" y="81546"/>
                </a:lnTo>
                <a:lnTo>
                  <a:pt x="50520" y="25920"/>
                </a:lnTo>
                <a:lnTo>
                  <a:pt x="79445" y="25920"/>
                </a:lnTo>
                <a:lnTo>
                  <a:pt x="71970" y="4394"/>
                </a:lnTo>
                <a:lnTo>
                  <a:pt x="71208" y="1968"/>
                </a:lnTo>
                <a:lnTo>
                  <a:pt x="68834" y="0"/>
                </a:lnTo>
                <a:close/>
              </a:path>
              <a:path w="114935" h="130175">
                <a:moveTo>
                  <a:pt x="79445" y="25920"/>
                </a:moveTo>
                <a:lnTo>
                  <a:pt x="50520" y="25920"/>
                </a:lnTo>
                <a:lnTo>
                  <a:pt x="68757" y="81546"/>
                </a:lnTo>
                <a:lnTo>
                  <a:pt x="98758" y="81546"/>
                </a:lnTo>
                <a:lnTo>
                  <a:pt x="79445" y="25920"/>
                </a:lnTo>
                <a:close/>
              </a:path>
            </a:pathLst>
          </a:custGeom>
          <a:solidFill>
            <a:srgbClr val="D536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4936775" y="7150820"/>
            <a:ext cx="114935" cy="130175"/>
          </a:xfrm>
          <a:custGeom>
            <a:avLst/>
            <a:gdLst/>
            <a:ahLst/>
            <a:cxnLst/>
            <a:rect l="l" t="t" r="r" b="b"/>
            <a:pathLst>
              <a:path w="114935" h="130175">
                <a:moveTo>
                  <a:pt x="68833" y="0"/>
                </a:moveTo>
                <a:lnTo>
                  <a:pt x="44234" y="12"/>
                </a:lnTo>
                <a:lnTo>
                  <a:pt x="42938" y="1028"/>
                </a:lnTo>
                <a:lnTo>
                  <a:pt x="0" y="128498"/>
                </a:lnTo>
                <a:lnTo>
                  <a:pt x="596" y="129565"/>
                </a:lnTo>
                <a:lnTo>
                  <a:pt x="15747" y="129565"/>
                </a:lnTo>
                <a:lnTo>
                  <a:pt x="17043" y="128498"/>
                </a:lnTo>
                <a:lnTo>
                  <a:pt x="17487" y="127215"/>
                </a:lnTo>
                <a:lnTo>
                  <a:pt x="27838" y="95453"/>
                </a:lnTo>
                <a:lnTo>
                  <a:pt x="103600" y="95453"/>
                </a:lnTo>
                <a:lnTo>
                  <a:pt x="98780" y="81572"/>
                </a:lnTo>
                <a:lnTo>
                  <a:pt x="32372" y="81572"/>
                </a:lnTo>
                <a:lnTo>
                  <a:pt x="50533" y="25920"/>
                </a:lnTo>
                <a:lnTo>
                  <a:pt x="79457" y="25920"/>
                </a:lnTo>
                <a:lnTo>
                  <a:pt x="71983" y="4394"/>
                </a:lnTo>
                <a:lnTo>
                  <a:pt x="71234" y="1955"/>
                </a:lnTo>
                <a:lnTo>
                  <a:pt x="68833" y="0"/>
                </a:lnTo>
                <a:close/>
              </a:path>
              <a:path w="114935" h="130175">
                <a:moveTo>
                  <a:pt x="103600" y="95453"/>
                </a:moveTo>
                <a:lnTo>
                  <a:pt x="73317" y="95453"/>
                </a:lnTo>
                <a:lnTo>
                  <a:pt x="83065" y="125171"/>
                </a:lnTo>
                <a:lnTo>
                  <a:pt x="83819" y="127571"/>
                </a:lnTo>
                <a:lnTo>
                  <a:pt x="86220" y="129527"/>
                </a:lnTo>
                <a:lnTo>
                  <a:pt x="113550" y="129565"/>
                </a:lnTo>
                <a:lnTo>
                  <a:pt x="114680" y="127596"/>
                </a:lnTo>
                <a:lnTo>
                  <a:pt x="113910" y="125145"/>
                </a:lnTo>
                <a:lnTo>
                  <a:pt x="103600" y="95453"/>
                </a:lnTo>
                <a:close/>
              </a:path>
              <a:path w="114935" h="130175">
                <a:moveTo>
                  <a:pt x="79457" y="25920"/>
                </a:moveTo>
                <a:lnTo>
                  <a:pt x="50533" y="25920"/>
                </a:lnTo>
                <a:lnTo>
                  <a:pt x="68783" y="81572"/>
                </a:lnTo>
                <a:lnTo>
                  <a:pt x="98780" y="81572"/>
                </a:lnTo>
                <a:lnTo>
                  <a:pt x="79457" y="25920"/>
                </a:lnTo>
                <a:close/>
              </a:path>
            </a:pathLst>
          </a:custGeom>
          <a:solidFill>
            <a:srgbClr val="D536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5041263" y="7150849"/>
            <a:ext cx="101600" cy="129539"/>
          </a:xfrm>
          <a:custGeom>
            <a:avLst/>
            <a:gdLst/>
            <a:ahLst/>
            <a:cxnLst/>
            <a:rect l="l" t="t" r="r" b="b"/>
            <a:pathLst>
              <a:path w="101600" h="129540">
                <a:moveTo>
                  <a:pt x="65341" y="14109"/>
                </a:moveTo>
                <a:lnTo>
                  <a:pt x="36550" y="14109"/>
                </a:lnTo>
                <a:lnTo>
                  <a:pt x="36550" y="127558"/>
                </a:lnTo>
                <a:lnTo>
                  <a:pt x="38315" y="129540"/>
                </a:lnTo>
                <a:lnTo>
                  <a:pt x="63576" y="129540"/>
                </a:lnTo>
                <a:lnTo>
                  <a:pt x="65341" y="127558"/>
                </a:lnTo>
                <a:lnTo>
                  <a:pt x="65341" y="14109"/>
                </a:lnTo>
                <a:close/>
              </a:path>
              <a:path w="101600" h="129540">
                <a:moveTo>
                  <a:pt x="100266" y="0"/>
                </a:moveTo>
                <a:lnTo>
                  <a:pt x="952" y="0"/>
                </a:lnTo>
                <a:lnTo>
                  <a:pt x="0" y="1041"/>
                </a:lnTo>
                <a:lnTo>
                  <a:pt x="0" y="13055"/>
                </a:lnTo>
                <a:lnTo>
                  <a:pt x="876" y="14109"/>
                </a:lnTo>
                <a:lnTo>
                  <a:pt x="100342" y="14109"/>
                </a:lnTo>
                <a:lnTo>
                  <a:pt x="101295" y="13055"/>
                </a:lnTo>
                <a:lnTo>
                  <a:pt x="101295" y="1041"/>
                </a:lnTo>
                <a:lnTo>
                  <a:pt x="100266" y="0"/>
                </a:lnTo>
                <a:close/>
              </a:path>
            </a:pathLst>
          </a:custGeom>
          <a:solidFill>
            <a:srgbClr val="D536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5248875" y="7150851"/>
            <a:ext cx="95250" cy="130810"/>
          </a:xfrm>
          <a:custGeom>
            <a:avLst/>
            <a:gdLst/>
            <a:ahLst/>
            <a:cxnLst/>
            <a:rect l="l" t="t" r="r" b="b"/>
            <a:pathLst>
              <a:path w="95250" h="130809">
                <a:moveTo>
                  <a:pt x="26873" y="0"/>
                </a:moveTo>
                <a:lnTo>
                  <a:pt x="1765" y="0"/>
                </a:lnTo>
                <a:lnTo>
                  <a:pt x="0" y="1955"/>
                </a:lnTo>
                <a:lnTo>
                  <a:pt x="50" y="90906"/>
                </a:lnTo>
                <a:lnTo>
                  <a:pt x="22408" y="123934"/>
                </a:lnTo>
                <a:lnTo>
                  <a:pt x="57078" y="130645"/>
                </a:lnTo>
                <a:lnTo>
                  <a:pt x="72145" y="128050"/>
                </a:lnTo>
                <a:lnTo>
                  <a:pt x="83629" y="122001"/>
                </a:lnTo>
                <a:lnTo>
                  <a:pt x="87295" y="117089"/>
                </a:lnTo>
                <a:lnTo>
                  <a:pt x="45359" y="117089"/>
                </a:lnTo>
                <a:lnTo>
                  <a:pt x="33349" y="109400"/>
                </a:lnTo>
                <a:lnTo>
                  <a:pt x="29235" y="99479"/>
                </a:lnTo>
                <a:lnTo>
                  <a:pt x="28549" y="95656"/>
                </a:lnTo>
                <a:lnTo>
                  <a:pt x="28638" y="1955"/>
                </a:lnTo>
                <a:lnTo>
                  <a:pt x="26873" y="0"/>
                </a:lnTo>
                <a:close/>
              </a:path>
              <a:path w="95250" h="130809">
                <a:moveTo>
                  <a:pt x="93802" y="0"/>
                </a:moveTo>
                <a:lnTo>
                  <a:pt x="78867" y="0"/>
                </a:lnTo>
                <a:lnTo>
                  <a:pt x="77927" y="1041"/>
                </a:lnTo>
                <a:lnTo>
                  <a:pt x="77897" y="97874"/>
                </a:lnTo>
                <a:lnTo>
                  <a:pt x="74480" y="108038"/>
                </a:lnTo>
                <a:lnTo>
                  <a:pt x="64197" y="114998"/>
                </a:lnTo>
                <a:lnTo>
                  <a:pt x="45359" y="117089"/>
                </a:lnTo>
                <a:lnTo>
                  <a:pt x="87295" y="117089"/>
                </a:lnTo>
                <a:lnTo>
                  <a:pt x="91203" y="111854"/>
                </a:lnTo>
                <a:lnTo>
                  <a:pt x="94538" y="96964"/>
                </a:lnTo>
                <a:lnTo>
                  <a:pt x="94843" y="92443"/>
                </a:lnTo>
                <a:lnTo>
                  <a:pt x="94729" y="1041"/>
                </a:lnTo>
                <a:lnTo>
                  <a:pt x="93802" y="0"/>
                </a:lnTo>
                <a:close/>
              </a:path>
            </a:pathLst>
          </a:custGeom>
          <a:solidFill>
            <a:srgbClr val="D536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5148705" y="7149320"/>
            <a:ext cx="78105" cy="132715"/>
          </a:xfrm>
          <a:custGeom>
            <a:avLst/>
            <a:gdLst/>
            <a:ahLst/>
            <a:cxnLst/>
            <a:rect l="l" t="t" r="r" b="b"/>
            <a:pathLst>
              <a:path w="78104" h="132715">
                <a:moveTo>
                  <a:pt x="2493" y="110363"/>
                </a:moveTo>
                <a:lnTo>
                  <a:pt x="1540" y="110985"/>
                </a:lnTo>
                <a:lnTo>
                  <a:pt x="1553" y="125196"/>
                </a:lnTo>
                <a:lnTo>
                  <a:pt x="2455" y="126263"/>
                </a:lnTo>
                <a:lnTo>
                  <a:pt x="5147" y="127406"/>
                </a:lnTo>
                <a:lnTo>
                  <a:pt x="6532" y="127850"/>
                </a:lnTo>
                <a:lnTo>
                  <a:pt x="18190" y="130876"/>
                </a:lnTo>
                <a:lnTo>
                  <a:pt x="31133" y="132303"/>
                </a:lnTo>
                <a:lnTo>
                  <a:pt x="49574" y="130701"/>
                </a:lnTo>
                <a:lnTo>
                  <a:pt x="61719" y="126546"/>
                </a:lnTo>
                <a:lnTo>
                  <a:pt x="69183" y="121146"/>
                </a:lnTo>
                <a:lnTo>
                  <a:pt x="70243" y="119468"/>
                </a:lnTo>
                <a:lnTo>
                  <a:pt x="36237" y="119468"/>
                </a:lnTo>
                <a:lnTo>
                  <a:pt x="24839" y="118397"/>
                </a:lnTo>
                <a:lnTo>
                  <a:pt x="11877" y="114690"/>
                </a:lnTo>
                <a:lnTo>
                  <a:pt x="5757" y="111925"/>
                </a:lnTo>
                <a:lnTo>
                  <a:pt x="3572" y="110832"/>
                </a:lnTo>
                <a:lnTo>
                  <a:pt x="2493" y="110363"/>
                </a:lnTo>
                <a:close/>
              </a:path>
              <a:path w="78104" h="132715">
                <a:moveTo>
                  <a:pt x="47451" y="0"/>
                </a:moveTo>
                <a:lnTo>
                  <a:pt x="39488" y="0"/>
                </a:lnTo>
                <a:lnTo>
                  <a:pt x="22823" y="2118"/>
                </a:lnTo>
                <a:lnTo>
                  <a:pt x="11987" y="7550"/>
                </a:lnTo>
                <a:lnTo>
                  <a:pt x="3221" y="20398"/>
                </a:lnTo>
                <a:lnTo>
                  <a:pt x="0" y="31361"/>
                </a:lnTo>
                <a:lnTo>
                  <a:pt x="3903" y="46647"/>
                </a:lnTo>
                <a:lnTo>
                  <a:pt x="10260" y="58218"/>
                </a:lnTo>
                <a:lnTo>
                  <a:pt x="18348" y="67191"/>
                </a:lnTo>
                <a:lnTo>
                  <a:pt x="27442" y="74683"/>
                </a:lnTo>
                <a:lnTo>
                  <a:pt x="39715" y="83793"/>
                </a:lnTo>
                <a:lnTo>
                  <a:pt x="48960" y="92085"/>
                </a:lnTo>
                <a:lnTo>
                  <a:pt x="55503" y="104940"/>
                </a:lnTo>
                <a:lnTo>
                  <a:pt x="54919" y="111302"/>
                </a:lnTo>
                <a:lnTo>
                  <a:pt x="47616" y="118110"/>
                </a:lnTo>
                <a:lnTo>
                  <a:pt x="43323" y="119468"/>
                </a:lnTo>
                <a:lnTo>
                  <a:pt x="70243" y="119468"/>
                </a:lnTo>
                <a:lnTo>
                  <a:pt x="75703" y="110832"/>
                </a:lnTo>
                <a:lnTo>
                  <a:pt x="75824" y="110363"/>
                </a:lnTo>
                <a:lnTo>
                  <a:pt x="78102" y="98730"/>
                </a:lnTo>
                <a:lnTo>
                  <a:pt x="73677" y="82857"/>
                </a:lnTo>
                <a:lnTo>
                  <a:pt x="66788" y="70953"/>
                </a:lnTo>
                <a:lnTo>
                  <a:pt x="58400" y="62009"/>
                </a:lnTo>
                <a:lnTo>
                  <a:pt x="49479" y="55020"/>
                </a:lnTo>
                <a:lnTo>
                  <a:pt x="36190" y="45441"/>
                </a:lnTo>
                <a:lnTo>
                  <a:pt x="27022" y="37210"/>
                </a:lnTo>
                <a:lnTo>
                  <a:pt x="21149" y="24625"/>
                </a:lnTo>
                <a:lnTo>
                  <a:pt x="23575" y="20739"/>
                </a:lnTo>
                <a:lnTo>
                  <a:pt x="27537" y="15341"/>
                </a:lnTo>
                <a:lnTo>
                  <a:pt x="33214" y="12750"/>
                </a:lnTo>
                <a:lnTo>
                  <a:pt x="71136" y="12750"/>
                </a:lnTo>
                <a:lnTo>
                  <a:pt x="71136" y="7213"/>
                </a:lnTo>
                <a:lnTo>
                  <a:pt x="70451" y="6616"/>
                </a:lnTo>
                <a:lnTo>
                  <a:pt x="69117" y="5943"/>
                </a:lnTo>
                <a:lnTo>
                  <a:pt x="66539" y="4381"/>
                </a:lnTo>
                <a:lnTo>
                  <a:pt x="60087" y="2616"/>
                </a:lnTo>
                <a:lnTo>
                  <a:pt x="55033" y="1320"/>
                </a:lnTo>
                <a:lnTo>
                  <a:pt x="47451" y="0"/>
                </a:lnTo>
                <a:close/>
              </a:path>
              <a:path w="78104" h="132715">
                <a:moveTo>
                  <a:pt x="71136" y="12750"/>
                </a:moveTo>
                <a:lnTo>
                  <a:pt x="47184" y="12750"/>
                </a:lnTo>
                <a:lnTo>
                  <a:pt x="53953" y="14071"/>
                </a:lnTo>
                <a:lnTo>
                  <a:pt x="61370" y="17576"/>
                </a:lnTo>
                <a:lnTo>
                  <a:pt x="62869" y="18199"/>
                </a:lnTo>
                <a:lnTo>
                  <a:pt x="66031" y="19786"/>
                </a:lnTo>
                <a:lnTo>
                  <a:pt x="69193" y="21577"/>
                </a:lnTo>
                <a:lnTo>
                  <a:pt x="70413" y="22161"/>
                </a:lnTo>
                <a:lnTo>
                  <a:pt x="71136" y="21132"/>
                </a:lnTo>
                <a:lnTo>
                  <a:pt x="71136" y="12750"/>
                </a:lnTo>
                <a:close/>
              </a:path>
            </a:pathLst>
          </a:custGeom>
          <a:solidFill>
            <a:srgbClr val="D536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985526" y="7093711"/>
            <a:ext cx="419734" cy="219075"/>
          </a:xfrm>
          <a:custGeom>
            <a:avLst/>
            <a:gdLst/>
            <a:ahLst/>
            <a:cxnLst/>
            <a:rect l="l" t="t" r="r" b="b"/>
            <a:pathLst>
              <a:path w="419735" h="219075">
                <a:moveTo>
                  <a:pt x="419709" y="218973"/>
                </a:moveTo>
                <a:lnTo>
                  <a:pt x="419709" y="0"/>
                </a:lnTo>
                <a:lnTo>
                  <a:pt x="0" y="0"/>
                </a:lnTo>
                <a:lnTo>
                  <a:pt x="0" y="218973"/>
                </a:lnTo>
                <a:lnTo>
                  <a:pt x="419709" y="218973"/>
                </a:lnTo>
                <a:close/>
              </a:path>
            </a:pathLst>
          </a:custGeom>
          <a:solidFill>
            <a:srgbClr val="D536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4013828" y="7152995"/>
            <a:ext cx="360680" cy="139700"/>
          </a:xfrm>
          <a:custGeom>
            <a:avLst/>
            <a:gdLst/>
            <a:ahLst/>
            <a:cxnLst/>
            <a:rect l="l" t="t" r="r" b="b"/>
            <a:pathLst>
              <a:path w="360679" h="139700">
                <a:moveTo>
                  <a:pt x="22885" y="155"/>
                </a:moveTo>
                <a:lnTo>
                  <a:pt x="13550" y="358"/>
                </a:lnTo>
                <a:lnTo>
                  <a:pt x="5721" y="668"/>
                </a:lnTo>
                <a:lnTo>
                  <a:pt x="0" y="1031"/>
                </a:lnTo>
                <a:lnTo>
                  <a:pt x="99326" y="100383"/>
                </a:lnTo>
                <a:lnTo>
                  <a:pt x="72389" y="139690"/>
                </a:lnTo>
                <a:lnTo>
                  <a:pt x="117954" y="132077"/>
                </a:lnTo>
                <a:lnTo>
                  <a:pt x="158529" y="124530"/>
                </a:lnTo>
                <a:lnTo>
                  <a:pt x="210659" y="113469"/>
                </a:lnTo>
                <a:lnTo>
                  <a:pt x="253169" y="102911"/>
                </a:lnTo>
                <a:lnTo>
                  <a:pt x="277025" y="96139"/>
                </a:lnTo>
                <a:lnTo>
                  <a:pt x="120286" y="96139"/>
                </a:lnTo>
                <a:lnTo>
                  <a:pt x="22885" y="155"/>
                </a:lnTo>
                <a:close/>
              </a:path>
              <a:path w="360679" h="139700">
                <a:moveTo>
                  <a:pt x="261486" y="13464"/>
                </a:moveTo>
                <a:lnTo>
                  <a:pt x="98463" y="13464"/>
                </a:lnTo>
                <a:lnTo>
                  <a:pt x="124027" y="13759"/>
                </a:lnTo>
                <a:lnTo>
                  <a:pt x="151042" y="14555"/>
                </a:lnTo>
                <a:lnTo>
                  <a:pt x="192994" y="16786"/>
                </a:lnTo>
                <a:lnTo>
                  <a:pt x="234897" y="20397"/>
                </a:lnTo>
                <a:lnTo>
                  <a:pt x="274762" y="25538"/>
                </a:lnTo>
                <a:lnTo>
                  <a:pt x="321307" y="35032"/>
                </a:lnTo>
                <a:lnTo>
                  <a:pt x="354164" y="46713"/>
                </a:lnTo>
                <a:lnTo>
                  <a:pt x="354164" y="55298"/>
                </a:lnTo>
                <a:lnTo>
                  <a:pt x="309301" y="68690"/>
                </a:lnTo>
                <a:lnTo>
                  <a:pt x="268507" y="77662"/>
                </a:lnTo>
                <a:lnTo>
                  <a:pt x="217207" y="86073"/>
                </a:lnTo>
                <a:lnTo>
                  <a:pt x="171763" y="91600"/>
                </a:lnTo>
                <a:lnTo>
                  <a:pt x="120286" y="96139"/>
                </a:lnTo>
                <a:lnTo>
                  <a:pt x="277025" y="96139"/>
                </a:lnTo>
                <a:lnTo>
                  <a:pt x="320357" y="81432"/>
                </a:lnTo>
                <a:lnTo>
                  <a:pt x="360275" y="59736"/>
                </a:lnTo>
                <a:lnTo>
                  <a:pt x="360573" y="44884"/>
                </a:lnTo>
                <a:lnTo>
                  <a:pt x="353777" y="37458"/>
                </a:lnTo>
                <a:lnTo>
                  <a:pt x="310449" y="23158"/>
                </a:lnTo>
                <a:lnTo>
                  <a:pt x="272576" y="15252"/>
                </a:lnTo>
                <a:lnTo>
                  <a:pt x="261486" y="13464"/>
                </a:lnTo>
                <a:close/>
              </a:path>
              <a:path w="360679" h="139700">
                <a:moveTo>
                  <a:pt x="47280" y="0"/>
                </a:moveTo>
                <a:lnTo>
                  <a:pt x="37647" y="7"/>
                </a:lnTo>
                <a:lnTo>
                  <a:pt x="120167" y="89563"/>
                </a:lnTo>
                <a:lnTo>
                  <a:pt x="146183" y="87462"/>
                </a:lnTo>
                <a:lnTo>
                  <a:pt x="158642" y="86312"/>
                </a:lnTo>
                <a:lnTo>
                  <a:pt x="98463" y="13464"/>
                </a:lnTo>
                <a:lnTo>
                  <a:pt x="261486" y="13464"/>
                </a:lnTo>
                <a:lnTo>
                  <a:pt x="218253" y="8024"/>
                </a:lnTo>
                <a:lnTo>
                  <a:pt x="175349" y="4478"/>
                </a:lnTo>
                <a:lnTo>
                  <a:pt x="119279" y="1512"/>
                </a:lnTo>
                <a:lnTo>
                  <a:pt x="80682" y="383"/>
                </a:lnTo>
                <a:lnTo>
                  <a:pt x="472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7524450" y="2488184"/>
            <a:ext cx="1023202" cy="310896"/>
          </a:xfrm>
          <a:prstGeom prst="rect">
            <a:avLst/>
          </a:prstGeom>
          <a:blipFill>
            <a:blip r:embed="rId2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6064168" y="6829404"/>
            <a:ext cx="641432" cy="453630"/>
          </a:xfrm>
          <a:prstGeom prst="rect">
            <a:avLst/>
          </a:prstGeom>
          <a:blipFill>
            <a:blip r:embed="rId2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6934200" y="6675732"/>
            <a:ext cx="527791" cy="618808"/>
          </a:xfrm>
          <a:prstGeom prst="rect">
            <a:avLst/>
          </a:prstGeom>
          <a:blipFill>
            <a:blip r:embed="rId2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2931160" y="6599935"/>
            <a:ext cx="752347" cy="709676"/>
          </a:xfrm>
          <a:prstGeom prst="rect">
            <a:avLst/>
          </a:prstGeom>
          <a:blipFill>
            <a:blip r:embed="rId2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8721343" y="6207538"/>
            <a:ext cx="45085" cy="149225"/>
          </a:xfrm>
          <a:custGeom>
            <a:avLst/>
            <a:gdLst/>
            <a:ahLst/>
            <a:cxnLst/>
            <a:rect l="l" t="t" r="r" b="b"/>
            <a:pathLst>
              <a:path w="45084" h="149225">
                <a:moveTo>
                  <a:pt x="42329" y="0"/>
                </a:moveTo>
                <a:lnTo>
                  <a:pt x="2501" y="0"/>
                </a:lnTo>
                <a:lnTo>
                  <a:pt x="121" y="2489"/>
                </a:lnTo>
                <a:lnTo>
                  <a:pt x="0" y="146646"/>
                </a:lnTo>
                <a:lnTo>
                  <a:pt x="2628" y="149224"/>
                </a:lnTo>
                <a:lnTo>
                  <a:pt x="42519" y="149237"/>
                </a:lnTo>
                <a:lnTo>
                  <a:pt x="44821" y="146646"/>
                </a:lnTo>
                <a:lnTo>
                  <a:pt x="44945" y="2489"/>
                </a:lnTo>
                <a:lnTo>
                  <a:pt x="42329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8807263" y="6207538"/>
            <a:ext cx="181610" cy="149860"/>
          </a:xfrm>
          <a:custGeom>
            <a:avLst/>
            <a:gdLst/>
            <a:ahLst/>
            <a:cxnLst/>
            <a:rect l="l" t="t" r="r" b="b"/>
            <a:pathLst>
              <a:path w="181609" h="149860">
                <a:moveTo>
                  <a:pt x="167398" y="0"/>
                </a:moveTo>
                <a:lnTo>
                  <a:pt x="40043" y="231"/>
                </a:lnTo>
                <a:lnTo>
                  <a:pt x="6663" y="19775"/>
                </a:lnTo>
                <a:lnTo>
                  <a:pt x="1693" y="48925"/>
                </a:lnTo>
                <a:lnTo>
                  <a:pt x="6937" y="59524"/>
                </a:lnTo>
                <a:lnTo>
                  <a:pt x="16946" y="68557"/>
                </a:lnTo>
                <a:lnTo>
                  <a:pt x="32603" y="75810"/>
                </a:lnTo>
                <a:lnTo>
                  <a:pt x="138874" y="109651"/>
                </a:lnTo>
                <a:lnTo>
                  <a:pt x="139242" y="111937"/>
                </a:lnTo>
                <a:lnTo>
                  <a:pt x="138252" y="114884"/>
                </a:lnTo>
                <a:lnTo>
                  <a:pt x="137121" y="115709"/>
                </a:lnTo>
                <a:lnTo>
                  <a:pt x="2590" y="115709"/>
                </a:lnTo>
                <a:lnTo>
                  <a:pt x="0" y="118224"/>
                </a:lnTo>
                <a:lnTo>
                  <a:pt x="12" y="147116"/>
                </a:lnTo>
                <a:lnTo>
                  <a:pt x="2400" y="149250"/>
                </a:lnTo>
                <a:lnTo>
                  <a:pt x="113488" y="148812"/>
                </a:lnTo>
                <a:lnTo>
                  <a:pt x="163185" y="143618"/>
                </a:lnTo>
                <a:lnTo>
                  <a:pt x="181573" y="108859"/>
                </a:lnTo>
                <a:lnTo>
                  <a:pt x="179101" y="96542"/>
                </a:lnTo>
                <a:lnTo>
                  <a:pt x="145726" y="72108"/>
                </a:lnTo>
                <a:lnTo>
                  <a:pt x="46266" y="40576"/>
                </a:lnTo>
                <a:lnTo>
                  <a:pt x="43230" y="39649"/>
                </a:lnTo>
                <a:lnTo>
                  <a:pt x="43141" y="37566"/>
                </a:lnTo>
                <a:lnTo>
                  <a:pt x="43929" y="34658"/>
                </a:lnTo>
                <a:lnTo>
                  <a:pt x="45173" y="34010"/>
                </a:lnTo>
                <a:lnTo>
                  <a:pt x="167323" y="34010"/>
                </a:lnTo>
                <a:lnTo>
                  <a:pt x="169760" y="31635"/>
                </a:lnTo>
                <a:lnTo>
                  <a:pt x="169773" y="2616"/>
                </a:lnTo>
                <a:lnTo>
                  <a:pt x="167398" y="0"/>
                </a:lnTo>
                <a:close/>
              </a:path>
              <a:path w="181609" h="149860">
                <a:moveTo>
                  <a:pt x="167323" y="34010"/>
                </a:moveTo>
                <a:lnTo>
                  <a:pt x="45173" y="34010"/>
                </a:lnTo>
                <a:lnTo>
                  <a:pt x="167271" y="34061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9024163" y="6207513"/>
            <a:ext cx="170180" cy="149860"/>
          </a:xfrm>
          <a:custGeom>
            <a:avLst/>
            <a:gdLst/>
            <a:ahLst/>
            <a:cxnLst/>
            <a:rect l="l" t="t" r="r" b="b"/>
            <a:pathLst>
              <a:path w="170179" h="149860">
                <a:moveTo>
                  <a:pt x="42408" y="25"/>
                </a:moveTo>
                <a:lnTo>
                  <a:pt x="2315" y="25"/>
                </a:lnTo>
                <a:lnTo>
                  <a:pt x="70" y="2451"/>
                </a:lnTo>
                <a:lnTo>
                  <a:pt x="0" y="102084"/>
                </a:lnTo>
                <a:lnTo>
                  <a:pt x="933" y="113459"/>
                </a:lnTo>
                <a:lnTo>
                  <a:pt x="38075" y="147127"/>
                </a:lnTo>
                <a:lnTo>
                  <a:pt x="87034" y="149550"/>
                </a:lnTo>
                <a:lnTo>
                  <a:pt x="111517" y="148918"/>
                </a:lnTo>
                <a:lnTo>
                  <a:pt x="149618" y="143276"/>
                </a:lnTo>
                <a:lnTo>
                  <a:pt x="168727" y="115633"/>
                </a:lnTo>
                <a:lnTo>
                  <a:pt x="82095" y="115633"/>
                </a:lnTo>
                <a:lnTo>
                  <a:pt x="71957" y="115137"/>
                </a:lnTo>
                <a:lnTo>
                  <a:pt x="55070" y="113112"/>
                </a:lnTo>
                <a:lnTo>
                  <a:pt x="46932" y="104361"/>
                </a:lnTo>
                <a:lnTo>
                  <a:pt x="44999" y="88610"/>
                </a:lnTo>
                <a:lnTo>
                  <a:pt x="44999" y="2451"/>
                </a:lnTo>
                <a:lnTo>
                  <a:pt x="42408" y="25"/>
                </a:lnTo>
                <a:close/>
              </a:path>
              <a:path w="170179" h="149860">
                <a:moveTo>
                  <a:pt x="127029" y="0"/>
                </a:moveTo>
                <a:lnTo>
                  <a:pt x="124800" y="2451"/>
                </a:lnTo>
                <a:lnTo>
                  <a:pt x="124740" y="13456"/>
                </a:lnTo>
                <a:lnTo>
                  <a:pt x="124608" y="73368"/>
                </a:lnTo>
                <a:lnTo>
                  <a:pt x="124403" y="99807"/>
                </a:lnTo>
                <a:lnTo>
                  <a:pt x="119346" y="111012"/>
                </a:lnTo>
                <a:lnTo>
                  <a:pt x="103419" y="115430"/>
                </a:lnTo>
                <a:lnTo>
                  <a:pt x="98974" y="115582"/>
                </a:lnTo>
                <a:lnTo>
                  <a:pt x="82095" y="115633"/>
                </a:lnTo>
                <a:lnTo>
                  <a:pt x="168727" y="115633"/>
                </a:lnTo>
                <a:lnTo>
                  <a:pt x="169405" y="112611"/>
                </a:lnTo>
                <a:lnTo>
                  <a:pt x="169901" y="102084"/>
                </a:lnTo>
                <a:lnTo>
                  <a:pt x="169900" y="2451"/>
                </a:lnTo>
                <a:lnTo>
                  <a:pt x="167643" y="25"/>
                </a:lnTo>
                <a:lnTo>
                  <a:pt x="127029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9446672" y="6207513"/>
            <a:ext cx="170180" cy="149860"/>
          </a:xfrm>
          <a:custGeom>
            <a:avLst/>
            <a:gdLst/>
            <a:ahLst/>
            <a:cxnLst/>
            <a:rect l="l" t="t" r="r" b="b"/>
            <a:pathLst>
              <a:path w="170179" h="149860">
                <a:moveTo>
                  <a:pt x="42417" y="25"/>
                </a:moveTo>
                <a:lnTo>
                  <a:pt x="2311" y="25"/>
                </a:lnTo>
                <a:lnTo>
                  <a:pt x="66" y="2451"/>
                </a:lnTo>
                <a:lnTo>
                  <a:pt x="0" y="102296"/>
                </a:lnTo>
                <a:lnTo>
                  <a:pt x="960" y="113633"/>
                </a:lnTo>
                <a:lnTo>
                  <a:pt x="38317" y="147141"/>
                </a:lnTo>
                <a:lnTo>
                  <a:pt x="87589" y="149539"/>
                </a:lnTo>
                <a:lnTo>
                  <a:pt x="112685" y="148804"/>
                </a:lnTo>
                <a:lnTo>
                  <a:pt x="150418" y="142844"/>
                </a:lnTo>
                <a:lnTo>
                  <a:pt x="168568" y="115633"/>
                </a:lnTo>
                <a:lnTo>
                  <a:pt x="82090" y="115633"/>
                </a:lnTo>
                <a:lnTo>
                  <a:pt x="71952" y="115136"/>
                </a:lnTo>
                <a:lnTo>
                  <a:pt x="55065" y="113110"/>
                </a:lnTo>
                <a:lnTo>
                  <a:pt x="46927" y="104359"/>
                </a:lnTo>
                <a:lnTo>
                  <a:pt x="44995" y="88610"/>
                </a:lnTo>
                <a:lnTo>
                  <a:pt x="44995" y="2451"/>
                </a:lnTo>
                <a:lnTo>
                  <a:pt x="42417" y="25"/>
                </a:lnTo>
                <a:close/>
              </a:path>
              <a:path w="170179" h="149860">
                <a:moveTo>
                  <a:pt x="127037" y="0"/>
                </a:moveTo>
                <a:lnTo>
                  <a:pt x="124797" y="2451"/>
                </a:lnTo>
                <a:lnTo>
                  <a:pt x="124736" y="13456"/>
                </a:lnTo>
                <a:lnTo>
                  <a:pt x="124604" y="73368"/>
                </a:lnTo>
                <a:lnTo>
                  <a:pt x="124399" y="99807"/>
                </a:lnTo>
                <a:lnTo>
                  <a:pt x="119342" y="111012"/>
                </a:lnTo>
                <a:lnTo>
                  <a:pt x="103415" y="115430"/>
                </a:lnTo>
                <a:lnTo>
                  <a:pt x="98983" y="115582"/>
                </a:lnTo>
                <a:lnTo>
                  <a:pt x="82090" y="115633"/>
                </a:lnTo>
                <a:lnTo>
                  <a:pt x="168568" y="115633"/>
                </a:lnTo>
                <a:lnTo>
                  <a:pt x="169423" y="111576"/>
                </a:lnTo>
                <a:lnTo>
                  <a:pt x="169938" y="99807"/>
                </a:lnTo>
                <a:lnTo>
                  <a:pt x="169909" y="2451"/>
                </a:lnTo>
                <a:lnTo>
                  <a:pt x="167652" y="25"/>
                </a:lnTo>
                <a:lnTo>
                  <a:pt x="127037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9230330" y="6207535"/>
            <a:ext cx="180975" cy="149860"/>
          </a:xfrm>
          <a:custGeom>
            <a:avLst/>
            <a:gdLst/>
            <a:ahLst/>
            <a:cxnLst/>
            <a:rect l="l" t="t" r="r" b="b"/>
            <a:pathLst>
              <a:path w="180975" h="149860">
                <a:moveTo>
                  <a:pt x="179182" y="34010"/>
                </a:moveTo>
                <a:lnTo>
                  <a:pt x="135509" y="34010"/>
                </a:lnTo>
                <a:lnTo>
                  <a:pt x="136753" y="34658"/>
                </a:lnTo>
                <a:lnTo>
                  <a:pt x="137541" y="37566"/>
                </a:lnTo>
                <a:lnTo>
                  <a:pt x="137452" y="39649"/>
                </a:lnTo>
                <a:lnTo>
                  <a:pt x="133858" y="40761"/>
                </a:lnTo>
                <a:lnTo>
                  <a:pt x="22266" y="76772"/>
                </a:lnTo>
                <a:lnTo>
                  <a:pt x="11614" y="83456"/>
                </a:lnTo>
                <a:lnTo>
                  <a:pt x="4545" y="92622"/>
                </a:lnTo>
                <a:lnTo>
                  <a:pt x="770" y="105204"/>
                </a:lnTo>
                <a:lnTo>
                  <a:pt x="0" y="122137"/>
                </a:lnTo>
                <a:lnTo>
                  <a:pt x="5231" y="133956"/>
                </a:lnTo>
                <a:lnTo>
                  <a:pt x="14712" y="142342"/>
                </a:lnTo>
                <a:lnTo>
                  <a:pt x="28163" y="147401"/>
                </a:lnTo>
                <a:lnTo>
                  <a:pt x="45305" y="149239"/>
                </a:lnTo>
                <a:lnTo>
                  <a:pt x="178294" y="149239"/>
                </a:lnTo>
                <a:lnTo>
                  <a:pt x="180670" y="147116"/>
                </a:lnTo>
                <a:lnTo>
                  <a:pt x="180683" y="118224"/>
                </a:lnTo>
                <a:lnTo>
                  <a:pt x="178079" y="115709"/>
                </a:lnTo>
                <a:lnTo>
                  <a:pt x="43561" y="115709"/>
                </a:lnTo>
                <a:lnTo>
                  <a:pt x="42431" y="114884"/>
                </a:lnTo>
                <a:lnTo>
                  <a:pt x="41440" y="111937"/>
                </a:lnTo>
                <a:lnTo>
                  <a:pt x="41808" y="109664"/>
                </a:lnTo>
                <a:lnTo>
                  <a:pt x="149804" y="75126"/>
                </a:lnTo>
                <a:lnTo>
                  <a:pt x="155464" y="73249"/>
                </a:lnTo>
                <a:lnTo>
                  <a:pt x="166930" y="66593"/>
                </a:lnTo>
                <a:lnTo>
                  <a:pt x="174531" y="57327"/>
                </a:lnTo>
                <a:lnTo>
                  <a:pt x="178592" y="45019"/>
                </a:lnTo>
                <a:lnTo>
                  <a:pt x="179182" y="34010"/>
                </a:lnTo>
                <a:close/>
              </a:path>
              <a:path w="180975" h="149860">
                <a:moveTo>
                  <a:pt x="134493" y="0"/>
                </a:moveTo>
                <a:lnTo>
                  <a:pt x="13284" y="0"/>
                </a:lnTo>
                <a:lnTo>
                  <a:pt x="10909" y="2628"/>
                </a:lnTo>
                <a:lnTo>
                  <a:pt x="10922" y="31648"/>
                </a:lnTo>
                <a:lnTo>
                  <a:pt x="13411" y="34061"/>
                </a:lnTo>
                <a:lnTo>
                  <a:pt x="179182" y="34010"/>
                </a:lnTo>
                <a:lnTo>
                  <a:pt x="179438" y="29238"/>
                </a:lnTo>
                <a:lnTo>
                  <a:pt x="174748" y="17723"/>
                </a:lnTo>
                <a:lnTo>
                  <a:pt x="165866" y="8444"/>
                </a:lnTo>
                <a:lnTo>
                  <a:pt x="152533" y="2253"/>
                </a:lnTo>
                <a:lnTo>
                  <a:pt x="134493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3129089" y="5317416"/>
            <a:ext cx="228079" cy="142506"/>
          </a:xfrm>
          <a:prstGeom prst="rect">
            <a:avLst/>
          </a:prstGeom>
          <a:blipFill>
            <a:blip r:embed="rId2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3129089" y="5317416"/>
            <a:ext cx="228079" cy="142506"/>
          </a:xfrm>
          <a:prstGeom prst="rect">
            <a:avLst/>
          </a:prstGeom>
          <a:blipFill>
            <a:blip r:embed="rId2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3129089" y="5317416"/>
            <a:ext cx="228079" cy="142506"/>
          </a:xfrm>
          <a:prstGeom prst="rect">
            <a:avLst/>
          </a:prstGeom>
          <a:blipFill>
            <a:blip r:embed="rId2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3357168" y="5317416"/>
            <a:ext cx="228079" cy="142506"/>
          </a:xfrm>
          <a:prstGeom prst="rect">
            <a:avLst/>
          </a:prstGeom>
          <a:blipFill>
            <a:blip r:embed="rId2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3357168" y="5317416"/>
            <a:ext cx="228079" cy="142506"/>
          </a:xfrm>
          <a:prstGeom prst="rect">
            <a:avLst/>
          </a:prstGeom>
          <a:blipFill>
            <a:blip r:embed="rId2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3357168" y="5317416"/>
            <a:ext cx="228079" cy="142506"/>
          </a:xfrm>
          <a:prstGeom prst="rect">
            <a:avLst/>
          </a:prstGeom>
          <a:blipFill>
            <a:blip r:embed="rId2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3142081" y="5324096"/>
            <a:ext cx="215087" cy="128790"/>
          </a:xfrm>
          <a:prstGeom prst="rect">
            <a:avLst/>
          </a:prstGeom>
          <a:blipFill>
            <a:blip r:embed="rId2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3142081" y="5324096"/>
            <a:ext cx="215087" cy="128790"/>
          </a:xfrm>
          <a:prstGeom prst="rect">
            <a:avLst/>
          </a:prstGeom>
          <a:blipFill>
            <a:blip r:embed="rId2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3142081" y="5324096"/>
            <a:ext cx="215087" cy="128790"/>
          </a:xfrm>
          <a:prstGeom prst="rect">
            <a:avLst/>
          </a:prstGeom>
          <a:blipFill>
            <a:blip r:embed="rId2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3357168" y="5324451"/>
            <a:ext cx="215074" cy="128790"/>
          </a:xfrm>
          <a:prstGeom prst="rect">
            <a:avLst/>
          </a:prstGeom>
          <a:blipFill>
            <a:blip r:embed="rId2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3357168" y="5324451"/>
            <a:ext cx="215074" cy="128790"/>
          </a:xfrm>
          <a:prstGeom prst="rect">
            <a:avLst/>
          </a:prstGeom>
          <a:blipFill>
            <a:blip r:embed="rId2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3357168" y="5324451"/>
            <a:ext cx="215074" cy="128790"/>
          </a:xfrm>
          <a:prstGeom prst="rect">
            <a:avLst/>
          </a:prstGeom>
          <a:blipFill>
            <a:blip r:embed="rId2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3127108" y="5336517"/>
            <a:ext cx="159245" cy="18910"/>
          </a:xfrm>
          <a:prstGeom prst="rect">
            <a:avLst/>
          </a:prstGeom>
          <a:blipFill>
            <a:blip r:embed="rId2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3127108" y="5336517"/>
            <a:ext cx="159245" cy="18910"/>
          </a:xfrm>
          <a:prstGeom prst="rect">
            <a:avLst/>
          </a:prstGeom>
          <a:blipFill>
            <a:blip r:embed="rId2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3127108" y="5336517"/>
            <a:ext cx="159245" cy="18910"/>
          </a:xfrm>
          <a:prstGeom prst="rect">
            <a:avLst/>
          </a:prstGeom>
          <a:blipFill>
            <a:blip r:embed="rId2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3127108" y="5336517"/>
            <a:ext cx="159245" cy="18910"/>
          </a:xfrm>
          <a:prstGeom prst="rect">
            <a:avLst/>
          </a:prstGeom>
          <a:blipFill>
            <a:blip r:embed="rId2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3228733" y="5336605"/>
            <a:ext cx="57086" cy="18376"/>
          </a:xfrm>
          <a:prstGeom prst="rect">
            <a:avLst/>
          </a:prstGeom>
          <a:blipFill>
            <a:blip r:embed="rId2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3427984" y="5421848"/>
            <a:ext cx="159245" cy="18884"/>
          </a:xfrm>
          <a:prstGeom prst="rect">
            <a:avLst/>
          </a:prstGeom>
          <a:blipFill>
            <a:blip r:embed="rId2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3427984" y="5421848"/>
            <a:ext cx="159245" cy="18884"/>
          </a:xfrm>
          <a:prstGeom prst="rect">
            <a:avLst/>
          </a:prstGeom>
          <a:blipFill>
            <a:blip r:embed="rId2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3427984" y="5421848"/>
            <a:ext cx="159245" cy="18884"/>
          </a:xfrm>
          <a:prstGeom prst="rect">
            <a:avLst/>
          </a:prstGeom>
          <a:blipFill>
            <a:blip r:embed="rId2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3427984" y="5421848"/>
            <a:ext cx="159245" cy="18884"/>
          </a:xfrm>
          <a:prstGeom prst="rect">
            <a:avLst/>
          </a:prstGeom>
          <a:blipFill>
            <a:blip r:embed="rId2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3519970" y="5422356"/>
            <a:ext cx="67233" cy="18351"/>
          </a:xfrm>
          <a:prstGeom prst="rect">
            <a:avLst/>
          </a:prstGeom>
          <a:blipFill>
            <a:blip r:embed="rId2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3071418" y="5421911"/>
            <a:ext cx="215176" cy="20472"/>
          </a:xfrm>
          <a:prstGeom prst="rect">
            <a:avLst/>
          </a:prstGeom>
          <a:blipFill>
            <a:blip r:embed="rId2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3071418" y="5421911"/>
            <a:ext cx="215176" cy="20472"/>
          </a:xfrm>
          <a:prstGeom prst="rect">
            <a:avLst/>
          </a:prstGeom>
          <a:blipFill>
            <a:blip r:embed="rId2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3071418" y="5421911"/>
            <a:ext cx="215176" cy="20472"/>
          </a:xfrm>
          <a:prstGeom prst="rect">
            <a:avLst/>
          </a:prstGeom>
          <a:blipFill>
            <a:blip r:embed="rId2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3071418" y="5421911"/>
            <a:ext cx="215176" cy="20472"/>
          </a:xfrm>
          <a:prstGeom prst="rect">
            <a:avLst/>
          </a:prstGeom>
          <a:blipFill>
            <a:blip r:embed="rId2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3427742" y="5334954"/>
            <a:ext cx="215176" cy="20472"/>
          </a:xfrm>
          <a:prstGeom prst="rect">
            <a:avLst/>
          </a:prstGeom>
          <a:blipFill>
            <a:blip r:embed="rId2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3427742" y="5334954"/>
            <a:ext cx="215176" cy="20472"/>
          </a:xfrm>
          <a:prstGeom prst="rect">
            <a:avLst/>
          </a:prstGeom>
          <a:blipFill>
            <a:blip r:embed="rId2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3427742" y="5334954"/>
            <a:ext cx="215176" cy="20472"/>
          </a:xfrm>
          <a:prstGeom prst="rect">
            <a:avLst/>
          </a:prstGeom>
          <a:blipFill>
            <a:blip r:embed="rId2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3427742" y="5334954"/>
            <a:ext cx="215176" cy="20472"/>
          </a:xfrm>
          <a:prstGeom prst="rect">
            <a:avLst/>
          </a:prstGeom>
          <a:blipFill>
            <a:blip r:embed="rId2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3428187" y="5334954"/>
            <a:ext cx="74231" cy="19963"/>
          </a:xfrm>
          <a:prstGeom prst="rect">
            <a:avLst/>
          </a:prstGeom>
          <a:blipFill>
            <a:blip r:embed="rId2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3265601" y="5459821"/>
            <a:ext cx="91566" cy="20180"/>
          </a:xfrm>
          <a:prstGeom prst="rect">
            <a:avLst/>
          </a:prstGeom>
          <a:blipFill>
            <a:blip r:embed="rId2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3265601" y="5459821"/>
            <a:ext cx="91566" cy="20180"/>
          </a:xfrm>
          <a:prstGeom prst="rect">
            <a:avLst/>
          </a:prstGeom>
          <a:blipFill>
            <a:blip r:embed="rId2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3265601" y="5459821"/>
            <a:ext cx="91566" cy="20180"/>
          </a:xfrm>
          <a:prstGeom prst="rect">
            <a:avLst/>
          </a:prstGeom>
          <a:blipFill>
            <a:blip r:embed="rId2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3265601" y="5459821"/>
            <a:ext cx="91566" cy="20180"/>
          </a:xfrm>
          <a:prstGeom prst="rect">
            <a:avLst/>
          </a:prstGeom>
          <a:blipFill>
            <a:blip r:embed="rId2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3357168" y="5298886"/>
            <a:ext cx="90043" cy="18643"/>
          </a:xfrm>
          <a:prstGeom prst="rect">
            <a:avLst/>
          </a:prstGeom>
          <a:blipFill>
            <a:blip r:embed="rId2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3357168" y="5298886"/>
            <a:ext cx="90043" cy="18643"/>
          </a:xfrm>
          <a:prstGeom prst="rect">
            <a:avLst/>
          </a:prstGeom>
          <a:blipFill>
            <a:blip r:embed="rId2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3357168" y="5298886"/>
            <a:ext cx="90043" cy="18643"/>
          </a:xfrm>
          <a:prstGeom prst="rect">
            <a:avLst/>
          </a:prstGeom>
          <a:blipFill>
            <a:blip r:embed="rId2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3357168" y="5298886"/>
            <a:ext cx="90170" cy="19050"/>
          </a:xfrm>
          <a:custGeom>
            <a:avLst/>
            <a:gdLst/>
            <a:ahLst/>
            <a:cxnLst/>
            <a:rect l="l" t="t" r="r" b="b"/>
            <a:pathLst>
              <a:path w="90170" h="19050">
                <a:moveTo>
                  <a:pt x="90043" y="0"/>
                </a:moveTo>
                <a:lnTo>
                  <a:pt x="0" y="0"/>
                </a:lnTo>
                <a:lnTo>
                  <a:pt x="0" y="18529"/>
                </a:lnTo>
                <a:lnTo>
                  <a:pt x="70573" y="18643"/>
                </a:lnTo>
                <a:lnTo>
                  <a:pt x="90043" y="0"/>
                </a:lnTo>
              </a:path>
            </a:pathLst>
          </a:custGeom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3267316" y="5298886"/>
            <a:ext cx="89852" cy="18567"/>
          </a:xfrm>
          <a:prstGeom prst="rect">
            <a:avLst/>
          </a:prstGeom>
          <a:blipFill>
            <a:blip r:embed="rId2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3267316" y="5298886"/>
            <a:ext cx="89852" cy="18567"/>
          </a:xfrm>
          <a:prstGeom prst="rect">
            <a:avLst/>
          </a:prstGeom>
          <a:blipFill>
            <a:blip r:embed="rId2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3267316" y="5298886"/>
            <a:ext cx="89852" cy="18567"/>
          </a:xfrm>
          <a:prstGeom prst="rect">
            <a:avLst/>
          </a:prstGeom>
          <a:blipFill>
            <a:blip r:embed="rId2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3267316" y="5298886"/>
            <a:ext cx="89852" cy="18567"/>
          </a:xfrm>
          <a:prstGeom prst="rect">
            <a:avLst/>
          </a:prstGeom>
          <a:blipFill>
            <a:blip r:embed="rId2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3357168" y="5459834"/>
            <a:ext cx="91427" cy="20167"/>
          </a:xfrm>
          <a:prstGeom prst="rect">
            <a:avLst/>
          </a:prstGeom>
          <a:blipFill>
            <a:blip r:embed="rId2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3357168" y="5459834"/>
            <a:ext cx="91427" cy="20167"/>
          </a:xfrm>
          <a:prstGeom prst="rect">
            <a:avLst/>
          </a:prstGeom>
          <a:blipFill>
            <a:blip r:embed="rId2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3357168" y="5459834"/>
            <a:ext cx="91427" cy="20167"/>
          </a:xfrm>
          <a:prstGeom prst="rect">
            <a:avLst/>
          </a:prstGeom>
          <a:blipFill>
            <a:blip r:embed="rId2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3071545" y="5336631"/>
            <a:ext cx="94195" cy="105587"/>
          </a:xfrm>
          <a:prstGeom prst="rect">
            <a:avLst/>
          </a:prstGeom>
          <a:blipFill>
            <a:blip r:embed="rId2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3071545" y="5336631"/>
            <a:ext cx="94195" cy="105587"/>
          </a:xfrm>
          <a:prstGeom prst="rect">
            <a:avLst/>
          </a:prstGeom>
          <a:blipFill>
            <a:blip r:embed="rId2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3071545" y="5336631"/>
            <a:ext cx="94195" cy="105587"/>
          </a:xfrm>
          <a:prstGeom prst="rect">
            <a:avLst/>
          </a:prstGeom>
          <a:blipFill>
            <a:blip r:embed="rId2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3071545" y="5336631"/>
            <a:ext cx="94195" cy="105587"/>
          </a:xfrm>
          <a:prstGeom prst="rect">
            <a:avLst/>
          </a:prstGeom>
          <a:blipFill>
            <a:blip r:embed="rId2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3548583" y="5335132"/>
            <a:ext cx="94208" cy="105575"/>
          </a:xfrm>
          <a:prstGeom prst="rect">
            <a:avLst/>
          </a:prstGeom>
          <a:blipFill>
            <a:blip r:embed="rId2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3548583" y="5335132"/>
            <a:ext cx="94208" cy="105575"/>
          </a:xfrm>
          <a:prstGeom prst="rect">
            <a:avLst/>
          </a:prstGeom>
          <a:blipFill>
            <a:blip r:embed="rId2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3548583" y="5335132"/>
            <a:ext cx="94208" cy="105575"/>
          </a:xfrm>
          <a:prstGeom prst="rect">
            <a:avLst/>
          </a:prstGeom>
          <a:blipFill>
            <a:blip r:embed="rId2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3265601" y="5421975"/>
            <a:ext cx="20993" cy="57937"/>
          </a:xfrm>
          <a:prstGeom prst="rect">
            <a:avLst/>
          </a:prstGeom>
          <a:blipFill>
            <a:blip r:embed="rId2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3265601" y="5421975"/>
            <a:ext cx="20993" cy="57937"/>
          </a:xfrm>
          <a:prstGeom prst="rect">
            <a:avLst/>
          </a:prstGeom>
          <a:blipFill>
            <a:blip r:embed="rId2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3265601" y="5421975"/>
            <a:ext cx="20993" cy="57937"/>
          </a:xfrm>
          <a:prstGeom prst="rect">
            <a:avLst/>
          </a:prstGeom>
          <a:blipFill>
            <a:blip r:embed="rId2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3265601" y="5421975"/>
            <a:ext cx="20993" cy="57937"/>
          </a:xfrm>
          <a:prstGeom prst="rect">
            <a:avLst/>
          </a:prstGeom>
          <a:blipFill>
            <a:blip r:embed="rId2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3427742" y="5298886"/>
            <a:ext cx="20980" cy="56476"/>
          </a:xfrm>
          <a:prstGeom prst="rect">
            <a:avLst/>
          </a:prstGeom>
          <a:blipFill>
            <a:blip r:embed="rId2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3427742" y="5298886"/>
            <a:ext cx="20980" cy="56476"/>
          </a:xfrm>
          <a:prstGeom prst="rect">
            <a:avLst/>
          </a:prstGeom>
          <a:blipFill>
            <a:blip r:embed="rId2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3427742" y="5298886"/>
            <a:ext cx="20980" cy="56476"/>
          </a:xfrm>
          <a:prstGeom prst="rect">
            <a:avLst/>
          </a:prstGeom>
          <a:blipFill>
            <a:blip r:embed="rId2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3265601" y="5298886"/>
            <a:ext cx="21590" cy="57150"/>
          </a:xfrm>
          <a:custGeom>
            <a:avLst/>
            <a:gdLst/>
            <a:ahLst/>
            <a:cxnLst/>
            <a:rect l="l" t="t" r="r" b="b"/>
            <a:pathLst>
              <a:path w="21589" h="57150">
                <a:moveTo>
                  <a:pt x="1714" y="0"/>
                </a:moveTo>
                <a:lnTo>
                  <a:pt x="0" y="0"/>
                </a:lnTo>
                <a:lnTo>
                  <a:pt x="0" y="37630"/>
                </a:lnTo>
                <a:lnTo>
                  <a:pt x="152" y="37718"/>
                </a:lnTo>
                <a:lnTo>
                  <a:pt x="20751" y="56540"/>
                </a:lnTo>
                <a:lnTo>
                  <a:pt x="20993" y="56540"/>
                </a:lnTo>
                <a:lnTo>
                  <a:pt x="20904" y="18580"/>
                </a:lnTo>
                <a:lnTo>
                  <a:pt x="1714" y="0"/>
                </a:lnTo>
              </a:path>
            </a:pathLst>
          </a:custGeom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3265601" y="5298886"/>
            <a:ext cx="20993" cy="56540"/>
          </a:xfrm>
          <a:prstGeom prst="rect">
            <a:avLst/>
          </a:prstGeom>
          <a:blipFill>
            <a:blip r:embed="rId2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3265601" y="5298886"/>
            <a:ext cx="20993" cy="56540"/>
          </a:xfrm>
          <a:prstGeom prst="rect">
            <a:avLst/>
          </a:prstGeom>
          <a:blipFill>
            <a:blip r:embed="rId2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3265601" y="5298886"/>
            <a:ext cx="20993" cy="56540"/>
          </a:xfrm>
          <a:prstGeom prst="rect">
            <a:avLst/>
          </a:prstGeom>
          <a:blipFill>
            <a:blip r:embed="rId2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3265601" y="5298886"/>
            <a:ext cx="21590" cy="57150"/>
          </a:xfrm>
          <a:custGeom>
            <a:avLst/>
            <a:gdLst/>
            <a:ahLst/>
            <a:cxnLst/>
            <a:rect l="l" t="t" r="r" b="b"/>
            <a:pathLst>
              <a:path w="21589" h="57150">
                <a:moveTo>
                  <a:pt x="1714" y="0"/>
                </a:moveTo>
                <a:lnTo>
                  <a:pt x="0" y="0"/>
                </a:lnTo>
                <a:lnTo>
                  <a:pt x="0" y="37630"/>
                </a:lnTo>
                <a:lnTo>
                  <a:pt x="152" y="37718"/>
                </a:lnTo>
                <a:lnTo>
                  <a:pt x="20751" y="56540"/>
                </a:lnTo>
                <a:lnTo>
                  <a:pt x="20993" y="56540"/>
                </a:lnTo>
                <a:lnTo>
                  <a:pt x="20904" y="18580"/>
                </a:lnTo>
                <a:lnTo>
                  <a:pt x="1714" y="0"/>
                </a:lnTo>
              </a:path>
            </a:pathLst>
          </a:custGeom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3427729" y="5421911"/>
            <a:ext cx="21590" cy="58419"/>
          </a:xfrm>
          <a:custGeom>
            <a:avLst/>
            <a:gdLst/>
            <a:ahLst/>
            <a:cxnLst/>
            <a:rect l="l" t="t" r="r" b="b"/>
            <a:pathLst>
              <a:path w="21589" h="58420">
                <a:moveTo>
                  <a:pt x="254" y="0"/>
                </a:moveTo>
                <a:lnTo>
                  <a:pt x="0" y="0"/>
                </a:lnTo>
                <a:lnTo>
                  <a:pt x="88" y="37960"/>
                </a:lnTo>
                <a:lnTo>
                  <a:pt x="20866" y="58089"/>
                </a:lnTo>
                <a:lnTo>
                  <a:pt x="20980" y="18910"/>
                </a:lnTo>
                <a:lnTo>
                  <a:pt x="20853" y="18821"/>
                </a:lnTo>
                <a:lnTo>
                  <a:pt x="254" y="0"/>
                </a:lnTo>
              </a:path>
            </a:pathLst>
          </a:custGeom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3427729" y="5421911"/>
            <a:ext cx="20980" cy="58089"/>
          </a:xfrm>
          <a:prstGeom prst="rect">
            <a:avLst/>
          </a:prstGeom>
          <a:blipFill>
            <a:blip r:embed="rId2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3427729" y="5421911"/>
            <a:ext cx="20980" cy="58089"/>
          </a:xfrm>
          <a:prstGeom prst="rect">
            <a:avLst/>
          </a:prstGeom>
          <a:blipFill>
            <a:blip r:embed="rId2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3562781" y="5335780"/>
            <a:ext cx="78857" cy="60927"/>
          </a:xfrm>
          <a:prstGeom prst="rect">
            <a:avLst/>
          </a:prstGeom>
          <a:blipFill>
            <a:blip r:embed="rId2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3102610" y="5339349"/>
            <a:ext cx="62617" cy="56228"/>
          </a:xfrm>
          <a:prstGeom prst="rect">
            <a:avLst/>
          </a:prstGeom>
          <a:blipFill>
            <a:blip r:embed="rId2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5565946" y="3218736"/>
            <a:ext cx="969263" cy="428656"/>
          </a:xfrm>
          <a:prstGeom prst="rect">
            <a:avLst/>
          </a:prstGeom>
          <a:blipFill>
            <a:blip r:embed="rId2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8839200" y="4802728"/>
            <a:ext cx="885190" cy="681990"/>
          </a:xfrm>
          <a:custGeom>
            <a:avLst/>
            <a:gdLst/>
            <a:ahLst/>
            <a:cxnLst/>
            <a:rect l="l" t="t" r="r" b="b"/>
            <a:pathLst>
              <a:path w="885190" h="681989">
                <a:moveTo>
                  <a:pt x="466470" y="0"/>
                </a:moveTo>
                <a:lnTo>
                  <a:pt x="437278" y="0"/>
                </a:lnTo>
                <a:lnTo>
                  <a:pt x="414114" y="1270"/>
                </a:lnTo>
                <a:lnTo>
                  <a:pt x="368832" y="7620"/>
                </a:lnTo>
                <a:lnTo>
                  <a:pt x="304492" y="29210"/>
                </a:lnTo>
                <a:lnTo>
                  <a:pt x="264741" y="50800"/>
                </a:lnTo>
                <a:lnTo>
                  <a:pt x="228106" y="76200"/>
                </a:lnTo>
                <a:lnTo>
                  <a:pt x="195105" y="106680"/>
                </a:lnTo>
                <a:lnTo>
                  <a:pt x="166254" y="142240"/>
                </a:lnTo>
                <a:lnTo>
                  <a:pt x="142069" y="180340"/>
                </a:lnTo>
                <a:lnTo>
                  <a:pt x="123067" y="222250"/>
                </a:lnTo>
                <a:lnTo>
                  <a:pt x="112928" y="255270"/>
                </a:lnTo>
                <a:lnTo>
                  <a:pt x="111556" y="260350"/>
                </a:lnTo>
                <a:lnTo>
                  <a:pt x="50533" y="261620"/>
                </a:lnTo>
                <a:lnTo>
                  <a:pt x="43903" y="261620"/>
                </a:lnTo>
                <a:lnTo>
                  <a:pt x="32318" y="274320"/>
                </a:lnTo>
                <a:lnTo>
                  <a:pt x="24338" y="284480"/>
                </a:lnTo>
                <a:lnTo>
                  <a:pt x="16797" y="294640"/>
                </a:lnTo>
                <a:lnTo>
                  <a:pt x="9708" y="304800"/>
                </a:lnTo>
                <a:lnTo>
                  <a:pt x="3086" y="316230"/>
                </a:lnTo>
                <a:lnTo>
                  <a:pt x="241" y="320040"/>
                </a:lnTo>
                <a:lnTo>
                  <a:pt x="0" y="322580"/>
                </a:lnTo>
                <a:lnTo>
                  <a:pt x="14638" y="322580"/>
                </a:lnTo>
                <a:lnTo>
                  <a:pt x="52044" y="326390"/>
                </a:lnTo>
                <a:lnTo>
                  <a:pt x="64502" y="328930"/>
                </a:lnTo>
                <a:lnTo>
                  <a:pt x="89388" y="336550"/>
                </a:lnTo>
                <a:lnTo>
                  <a:pt x="101812" y="341630"/>
                </a:lnTo>
                <a:lnTo>
                  <a:pt x="102118" y="354330"/>
                </a:lnTo>
                <a:lnTo>
                  <a:pt x="102892" y="367030"/>
                </a:lnTo>
                <a:lnTo>
                  <a:pt x="108007" y="405130"/>
                </a:lnTo>
                <a:lnTo>
                  <a:pt x="117283" y="443230"/>
                </a:lnTo>
                <a:lnTo>
                  <a:pt x="136062" y="490220"/>
                </a:lnTo>
                <a:lnTo>
                  <a:pt x="154909" y="524510"/>
                </a:lnTo>
                <a:lnTo>
                  <a:pt x="169722" y="544830"/>
                </a:lnTo>
                <a:lnTo>
                  <a:pt x="179073" y="557530"/>
                </a:lnTo>
                <a:lnTo>
                  <a:pt x="188903" y="568960"/>
                </a:lnTo>
                <a:lnTo>
                  <a:pt x="199193" y="579120"/>
                </a:lnTo>
                <a:lnTo>
                  <a:pt x="209925" y="590550"/>
                </a:lnTo>
                <a:lnTo>
                  <a:pt x="244568" y="618490"/>
                </a:lnTo>
                <a:lnTo>
                  <a:pt x="282476" y="642620"/>
                </a:lnTo>
                <a:lnTo>
                  <a:pt x="351481" y="670560"/>
                </a:lnTo>
                <a:lnTo>
                  <a:pt x="395520" y="679450"/>
                </a:lnTo>
                <a:lnTo>
                  <a:pt x="425653" y="681990"/>
                </a:lnTo>
                <a:lnTo>
                  <a:pt x="472516" y="681990"/>
                </a:lnTo>
                <a:lnTo>
                  <a:pt x="518047" y="674370"/>
                </a:lnTo>
                <a:lnTo>
                  <a:pt x="561721" y="661670"/>
                </a:lnTo>
                <a:lnTo>
                  <a:pt x="603014" y="642620"/>
                </a:lnTo>
                <a:lnTo>
                  <a:pt x="635763" y="622300"/>
                </a:lnTo>
                <a:lnTo>
                  <a:pt x="445874" y="622300"/>
                </a:lnTo>
                <a:lnTo>
                  <a:pt x="432742" y="621030"/>
                </a:lnTo>
                <a:lnTo>
                  <a:pt x="419631" y="621030"/>
                </a:lnTo>
                <a:lnTo>
                  <a:pt x="406561" y="619760"/>
                </a:lnTo>
                <a:lnTo>
                  <a:pt x="355022" y="607060"/>
                </a:lnTo>
                <a:lnTo>
                  <a:pt x="317639" y="591820"/>
                </a:lnTo>
                <a:lnTo>
                  <a:pt x="281872" y="570230"/>
                </a:lnTo>
                <a:lnTo>
                  <a:pt x="249320" y="543560"/>
                </a:lnTo>
                <a:lnTo>
                  <a:pt x="239975" y="534670"/>
                </a:lnTo>
                <a:lnTo>
                  <a:pt x="231128" y="524510"/>
                </a:lnTo>
                <a:lnTo>
                  <a:pt x="222784" y="515620"/>
                </a:lnTo>
                <a:lnTo>
                  <a:pt x="214951" y="504190"/>
                </a:lnTo>
                <a:lnTo>
                  <a:pt x="194576" y="471170"/>
                </a:lnTo>
                <a:lnTo>
                  <a:pt x="179019" y="435610"/>
                </a:lnTo>
                <a:lnTo>
                  <a:pt x="168451" y="398780"/>
                </a:lnTo>
                <a:lnTo>
                  <a:pt x="163040" y="359410"/>
                </a:lnTo>
                <a:lnTo>
                  <a:pt x="162382" y="332740"/>
                </a:lnTo>
                <a:lnTo>
                  <a:pt x="560830" y="332740"/>
                </a:lnTo>
                <a:lnTo>
                  <a:pt x="547274" y="331470"/>
                </a:lnTo>
                <a:lnTo>
                  <a:pt x="644233" y="255270"/>
                </a:lnTo>
                <a:lnTo>
                  <a:pt x="175738" y="255270"/>
                </a:lnTo>
                <a:lnTo>
                  <a:pt x="180148" y="243840"/>
                </a:lnTo>
                <a:lnTo>
                  <a:pt x="184886" y="231140"/>
                </a:lnTo>
                <a:lnTo>
                  <a:pt x="190033" y="219710"/>
                </a:lnTo>
                <a:lnTo>
                  <a:pt x="195670" y="209550"/>
                </a:lnTo>
                <a:lnTo>
                  <a:pt x="201878" y="198120"/>
                </a:lnTo>
                <a:lnTo>
                  <a:pt x="231111" y="157480"/>
                </a:lnTo>
                <a:lnTo>
                  <a:pt x="270571" y="120650"/>
                </a:lnTo>
                <a:lnTo>
                  <a:pt x="315836" y="91440"/>
                </a:lnTo>
                <a:lnTo>
                  <a:pt x="365471" y="71120"/>
                </a:lnTo>
                <a:lnTo>
                  <a:pt x="435969" y="60960"/>
                </a:lnTo>
                <a:lnTo>
                  <a:pt x="637483" y="60960"/>
                </a:lnTo>
                <a:lnTo>
                  <a:pt x="626069" y="53340"/>
                </a:lnTo>
                <a:lnTo>
                  <a:pt x="585380" y="30480"/>
                </a:lnTo>
                <a:lnTo>
                  <a:pt x="541551" y="13970"/>
                </a:lnTo>
                <a:lnTo>
                  <a:pt x="495045" y="3810"/>
                </a:lnTo>
                <a:lnTo>
                  <a:pt x="489394" y="2540"/>
                </a:lnTo>
                <a:lnTo>
                  <a:pt x="483679" y="2540"/>
                </a:lnTo>
                <a:lnTo>
                  <a:pt x="478002" y="1270"/>
                </a:lnTo>
                <a:lnTo>
                  <a:pt x="472236" y="1270"/>
                </a:lnTo>
                <a:lnTo>
                  <a:pt x="466470" y="0"/>
                </a:lnTo>
                <a:close/>
              </a:path>
              <a:path w="885190" h="681989">
                <a:moveTo>
                  <a:pt x="780506" y="421640"/>
                </a:moveTo>
                <a:lnTo>
                  <a:pt x="711733" y="421640"/>
                </a:lnTo>
                <a:lnTo>
                  <a:pt x="710285" y="426720"/>
                </a:lnTo>
                <a:lnTo>
                  <a:pt x="708913" y="430530"/>
                </a:lnTo>
                <a:lnTo>
                  <a:pt x="690534" y="473710"/>
                </a:lnTo>
                <a:lnTo>
                  <a:pt x="668362" y="508000"/>
                </a:lnTo>
                <a:lnTo>
                  <a:pt x="641440" y="539750"/>
                </a:lnTo>
                <a:lnTo>
                  <a:pt x="610335" y="566420"/>
                </a:lnTo>
                <a:lnTo>
                  <a:pt x="575614" y="588010"/>
                </a:lnTo>
                <a:lnTo>
                  <a:pt x="537844" y="605790"/>
                </a:lnTo>
                <a:lnTo>
                  <a:pt x="485227" y="618490"/>
                </a:lnTo>
                <a:lnTo>
                  <a:pt x="445874" y="622300"/>
                </a:lnTo>
                <a:lnTo>
                  <a:pt x="635763" y="622300"/>
                </a:lnTo>
                <a:lnTo>
                  <a:pt x="676359" y="590550"/>
                </a:lnTo>
                <a:lnTo>
                  <a:pt x="707362" y="557530"/>
                </a:lnTo>
                <a:lnTo>
                  <a:pt x="733886" y="520700"/>
                </a:lnTo>
                <a:lnTo>
                  <a:pt x="755406" y="478790"/>
                </a:lnTo>
                <a:lnTo>
                  <a:pt x="771397" y="435610"/>
                </a:lnTo>
                <a:lnTo>
                  <a:pt x="774077" y="425450"/>
                </a:lnTo>
                <a:lnTo>
                  <a:pt x="780506" y="421640"/>
                </a:lnTo>
                <a:close/>
              </a:path>
              <a:path w="885190" h="681989">
                <a:moveTo>
                  <a:pt x="560830" y="332740"/>
                </a:moveTo>
                <a:lnTo>
                  <a:pt x="162382" y="332740"/>
                </a:lnTo>
                <a:lnTo>
                  <a:pt x="335024" y="353060"/>
                </a:lnTo>
                <a:lnTo>
                  <a:pt x="238721" y="430530"/>
                </a:lnTo>
                <a:lnTo>
                  <a:pt x="243725" y="430530"/>
                </a:lnTo>
                <a:lnTo>
                  <a:pt x="471082" y="426720"/>
                </a:lnTo>
                <a:lnTo>
                  <a:pt x="531344" y="426720"/>
                </a:lnTo>
                <a:lnTo>
                  <a:pt x="611692" y="424180"/>
                </a:lnTo>
                <a:lnTo>
                  <a:pt x="651865" y="424180"/>
                </a:lnTo>
                <a:lnTo>
                  <a:pt x="673641" y="422910"/>
                </a:lnTo>
                <a:lnTo>
                  <a:pt x="711733" y="421640"/>
                </a:lnTo>
                <a:lnTo>
                  <a:pt x="780506" y="421640"/>
                </a:lnTo>
                <a:lnTo>
                  <a:pt x="784793" y="419100"/>
                </a:lnTo>
                <a:lnTo>
                  <a:pt x="822868" y="417830"/>
                </a:lnTo>
                <a:lnTo>
                  <a:pt x="840841" y="417830"/>
                </a:lnTo>
                <a:lnTo>
                  <a:pt x="845275" y="414020"/>
                </a:lnTo>
                <a:lnTo>
                  <a:pt x="868686" y="383540"/>
                </a:lnTo>
                <a:lnTo>
                  <a:pt x="884872" y="358140"/>
                </a:lnTo>
                <a:lnTo>
                  <a:pt x="879767" y="358140"/>
                </a:lnTo>
                <a:lnTo>
                  <a:pt x="784491" y="349250"/>
                </a:lnTo>
                <a:lnTo>
                  <a:pt x="784495" y="347980"/>
                </a:lnTo>
                <a:lnTo>
                  <a:pt x="723506" y="347980"/>
                </a:lnTo>
                <a:lnTo>
                  <a:pt x="560830" y="332740"/>
                </a:lnTo>
                <a:close/>
              </a:path>
              <a:path w="885190" h="681989">
                <a:moveTo>
                  <a:pt x="637483" y="60960"/>
                </a:moveTo>
                <a:lnTo>
                  <a:pt x="454010" y="60960"/>
                </a:lnTo>
                <a:lnTo>
                  <a:pt x="472112" y="62230"/>
                </a:lnTo>
                <a:lnTo>
                  <a:pt x="490221" y="64770"/>
                </a:lnTo>
                <a:lnTo>
                  <a:pt x="543551" y="78740"/>
                </a:lnTo>
                <a:lnTo>
                  <a:pt x="591943" y="104140"/>
                </a:lnTo>
                <a:lnTo>
                  <a:pt x="634290" y="135890"/>
                </a:lnTo>
                <a:lnTo>
                  <a:pt x="669593" y="176530"/>
                </a:lnTo>
                <a:lnTo>
                  <a:pt x="696854" y="222250"/>
                </a:lnTo>
                <a:lnTo>
                  <a:pt x="715075" y="271780"/>
                </a:lnTo>
                <a:lnTo>
                  <a:pt x="723258" y="326390"/>
                </a:lnTo>
                <a:lnTo>
                  <a:pt x="723506" y="347980"/>
                </a:lnTo>
                <a:lnTo>
                  <a:pt x="784495" y="347980"/>
                </a:lnTo>
                <a:lnTo>
                  <a:pt x="782102" y="299720"/>
                </a:lnTo>
                <a:lnTo>
                  <a:pt x="773088" y="254000"/>
                </a:lnTo>
                <a:lnTo>
                  <a:pt x="757928" y="209550"/>
                </a:lnTo>
                <a:lnTo>
                  <a:pt x="737087" y="167640"/>
                </a:lnTo>
                <a:lnTo>
                  <a:pt x="711025" y="130810"/>
                </a:lnTo>
                <a:lnTo>
                  <a:pt x="680207" y="96520"/>
                </a:lnTo>
                <a:lnTo>
                  <a:pt x="645093" y="66040"/>
                </a:lnTo>
                <a:lnTo>
                  <a:pt x="637483" y="60960"/>
                </a:lnTo>
                <a:close/>
              </a:path>
              <a:path w="885190" h="681989">
                <a:moveTo>
                  <a:pt x="650176" y="248920"/>
                </a:moveTo>
                <a:lnTo>
                  <a:pt x="597905" y="250190"/>
                </a:lnTo>
                <a:lnTo>
                  <a:pt x="503882" y="251460"/>
                </a:lnTo>
                <a:lnTo>
                  <a:pt x="409936" y="254000"/>
                </a:lnTo>
                <a:lnTo>
                  <a:pt x="339558" y="254000"/>
                </a:lnTo>
                <a:lnTo>
                  <a:pt x="316118" y="255270"/>
                </a:lnTo>
                <a:lnTo>
                  <a:pt x="644233" y="255270"/>
                </a:lnTo>
                <a:lnTo>
                  <a:pt x="650697" y="250190"/>
                </a:lnTo>
                <a:lnTo>
                  <a:pt x="650176" y="2489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8968902" y="5202479"/>
            <a:ext cx="642607" cy="280911"/>
          </a:xfrm>
          <a:prstGeom prst="rect">
            <a:avLst/>
          </a:prstGeom>
          <a:blipFill>
            <a:blip r:embed="rId2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8951020" y="4801933"/>
            <a:ext cx="672731" cy="351396"/>
          </a:xfrm>
          <a:prstGeom prst="rect">
            <a:avLst/>
          </a:prstGeom>
          <a:blipFill>
            <a:blip r:embed="rId2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9462347" y="4853546"/>
            <a:ext cx="2832" cy="1790"/>
          </a:xfrm>
          <a:prstGeom prst="rect">
            <a:avLst/>
          </a:prstGeom>
          <a:blipFill>
            <a:blip r:embed="rId2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9150880" y="4801921"/>
            <a:ext cx="258178" cy="79133"/>
          </a:xfrm>
          <a:prstGeom prst="rect">
            <a:avLst/>
          </a:prstGeom>
          <a:blipFill>
            <a:blip r:embed="rId2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8999140" y="5132717"/>
            <a:ext cx="556018" cy="100266"/>
          </a:xfrm>
          <a:prstGeom prst="rect">
            <a:avLst/>
          </a:prstGeom>
          <a:blipFill>
            <a:blip r:embed="rId2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8839869" y="5050764"/>
            <a:ext cx="883754" cy="171881"/>
          </a:xfrm>
          <a:prstGeom prst="rect">
            <a:avLst/>
          </a:prstGeom>
          <a:blipFill>
            <a:blip r:embed="rId2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9171467" y="5153088"/>
            <a:ext cx="502881" cy="45377"/>
          </a:xfrm>
          <a:prstGeom prst="rect">
            <a:avLst/>
          </a:prstGeom>
          <a:blipFill>
            <a:blip r:embed="rId2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8886720" y="4964341"/>
            <a:ext cx="505117" cy="189141"/>
          </a:xfrm>
          <a:prstGeom prst="rect">
            <a:avLst/>
          </a:prstGeom>
          <a:blipFill>
            <a:blip r:embed="rId2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9583848" y="5146103"/>
            <a:ext cx="79946" cy="26428"/>
          </a:xfrm>
          <a:prstGeom prst="rect">
            <a:avLst/>
          </a:prstGeom>
          <a:blipFill>
            <a:blip r:embed="rId2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8842724" y="5065334"/>
            <a:ext cx="52069" cy="56515"/>
          </a:xfrm>
          <a:custGeom>
            <a:avLst/>
            <a:gdLst/>
            <a:ahLst/>
            <a:cxnLst/>
            <a:rect l="l" t="t" r="r" b="b"/>
            <a:pathLst>
              <a:path w="52070" h="56514">
                <a:moveTo>
                  <a:pt x="42367" y="0"/>
                </a:moveTo>
                <a:lnTo>
                  <a:pt x="42202" y="0"/>
                </a:lnTo>
                <a:lnTo>
                  <a:pt x="34183" y="8561"/>
                </a:lnTo>
                <a:lnTo>
                  <a:pt x="3875" y="49876"/>
                </a:lnTo>
                <a:lnTo>
                  <a:pt x="0" y="56286"/>
                </a:lnTo>
                <a:lnTo>
                  <a:pt x="35052" y="43167"/>
                </a:lnTo>
                <a:lnTo>
                  <a:pt x="51485" y="15201"/>
                </a:lnTo>
                <a:lnTo>
                  <a:pt x="42367" y="0"/>
                </a:lnTo>
                <a:close/>
              </a:path>
            </a:pathLst>
          </a:custGeom>
          <a:solidFill>
            <a:srgbClr val="EF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9300727" y="5053876"/>
            <a:ext cx="182549" cy="108445"/>
          </a:xfrm>
          <a:prstGeom prst="rect">
            <a:avLst/>
          </a:prstGeom>
          <a:blipFill>
            <a:blip r:embed="rId2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9668693" y="5162006"/>
            <a:ext cx="52069" cy="55880"/>
          </a:xfrm>
          <a:custGeom>
            <a:avLst/>
            <a:gdLst/>
            <a:ahLst/>
            <a:cxnLst/>
            <a:rect l="l" t="t" r="r" b="b"/>
            <a:pathLst>
              <a:path w="52070" h="55879">
                <a:moveTo>
                  <a:pt x="51498" y="0"/>
                </a:moveTo>
                <a:lnTo>
                  <a:pt x="14960" y="17640"/>
                </a:lnTo>
                <a:lnTo>
                  <a:pt x="0" y="41300"/>
                </a:lnTo>
                <a:lnTo>
                  <a:pt x="11290" y="55346"/>
                </a:lnTo>
                <a:lnTo>
                  <a:pt x="19901" y="44927"/>
                </a:lnTo>
                <a:lnTo>
                  <a:pt x="42566" y="14044"/>
                </a:lnTo>
                <a:lnTo>
                  <a:pt x="51498" y="0"/>
                </a:lnTo>
                <a:close/>
              </a:path>
            </a:pathLst>
          </a:custGeom>
          <a:solidFill>
            <a:srgbClr val="5C62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9084916" y="4939894"/>
            <a:ext cx="595058" cy="290245"/>
          </a:xfrm>
          <a:prstGeom prst="rect">
            <a:avLst/>
          </a:prstGeom>
          <a:blipFill>
            <a:blip r:embed="rId2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8842626" y="5108499"/>
            <a:ext cx="417042" cy="121450"/>
          </a:xfrm>
          <a:prstGeom prst="rect">
            <a:avLst/>
          </a:prstGeom>
          <a:blipFill>
            <a:blip r:embed="rId2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8979117" y="5117866"/>
            <a:ext cx="599440" cy="329565"/>
          </a:xfrm>
          <a:custGeom>
            <a:avLst/>
            <a:gdLst/>
            <a:ahLst/>
            <a:cxnLst/>
            <a:rect l="l" t="t" r="r" b="b"/>
            <a:pathLst>
              <a:path w="599440" h="329564">
                <a:moveTo>
                  <a:pt x="8940" y="0"/>
                </a:moveTo>
                <a:lnTo>
                  <a:pt x="5537" y="190"/>
                </a:lnTo>
                <a:lnTo>
                  <a:pt x="1066" y="584"/>
                </a:lnTo>
                <a:lnTo>
                  <a:pt x="368" y="8902"/>
                </a:lnTo>
                <a:lnTo>
                  <a:pt x="0" y="17297"/>
                </a:lnTo>
                <a:lnTo>
                  <a:pt x="0" y="25768"/>
                </a:lnTo>
                <a:lnTo>
                  <a:pt x="3978" y="74855"/>
                </a:lnTo>
                <a:lnTo>
                  <a:pt x="15494" y="121461"/>
                </a:lnTo>
                <a:lnTo>
                  <a:pt x="33913" y="164953"/>
                </a:lnTo>
                <a:lnTo>
                  <a:pt x="58604" y="204698"/>
                </a:lnTo>
                <a:lnTo>
                  <a:pt x="88934" y="240064"/>
                </a:lnTo>
                <a:lnTo>
                  <a:pt x="124272" y="270419"/>
                </a:lnTo>
                <a:lnTo>
                  <a:pt x="163984" y="295130"/>
                </a:lnTo>
                <a:lnTo>
                  <a:pt x="207439" y="313563"/>
                </a:lnTo>
                <a:lnTo>
                  <a:pt x="254004" y="325087"/>
                </a:lnTo>
                <a:lnTo>
                  <a:pt x="303047" y="329069"/>
                </a:lnTo>
                <a:lnTo>
                  <a:pt x="324591" y="328309"/>
                </a:lnTo>
                <a:lnTo>
                  <a:pt x="345735" y="326062"/>
                </a:lnTo>
                <a:lnTo>
                  <a:pt x="366428" y="322380"/>
                </a:lnTo>
                <a:lnTo>
                  <a:pt x="384261" y="317906"/>
                </a:lnTo>
                <a:lnTo>
                  <a:pt x="303047" y="317906"/>
                </a:lnTo>
                <a:lnTo>
                  <a:pt x="279167" y="316934"/>
                </a:lnTo>
                <a:lnTo>
                  <a:pt x="233044" y="309391"/>
                </a:lnTo>
                <a:lnTo>
                  <a:pt x="189613" y="294887"/>
                </a:lnTo>
                <a:lnTo>
                  <a:pt x="149484" y="274033"/>
                </a:lnTo>
                <a:lnTo>
                  <a:pt x="113264" y="247438"/>
                </a:lnTo>
                <a:lnTo>
                  <a:pt x="81562" y="215711"/>
                </a:lnTo>
                <a:lnTo>
                  <a:pt x="54988" y="179461"/>
                </a:lnTo>
                <a:lnTo>
                  <a:pt x="34151" y="139298"/>
                </a:lnTo>
                <a:lnTo>
                  <a:pt x="19659" y="95831"/>
                </a:lnTo>
                <a:lnTo>
                  <a:pt x="12121" y="49669"/>
                </a:lnTo>
                <a:lnTo>
                  <a:pt x="11150" y="25768"/>
                </a:lnTo>
                <a:lnTo>
                  <a:pt x="11182" y="17297"/>
                </a:lnTo>
                <a:lnTo>
                  <a:pt x="11455" y="10350"/>
                </a:lnTo>
                <a:lnTo>
                  <a:pt x="12039" y="2832"/>
                </a:lnTo>
                <a:lnTo>
                  <a:pt x="8940" y="0"/>
                </a:lnTo>
                <a:close/>
              </a:path>
              <a:path w="599440" h="329564">
                <a:moveTo>
                  <a:pt x="590499" y="89166"/>
                </a:moveTo>
                <a:lnTo>
                  <a:pt x="587692" y="90411"/>
                </a:lnTo>
                <a:lnTo>
                  <a:pt x="582615" y="109652"/>
                </a:lnTo>
                <a:lnTo>
                  <a:pt x="576282" y="128358"/>
                </a:lnTo>
                <a:lnTo>
                  <a:pt x="560043" y="163970"/>
                </a:lnTo>
                <a:lnTo>
                  <a:pt x="539366" y="196856"/>
                </a:lnTo>
                <a:lnTo>
                  <a:pt x="514638" y="226626"/>
                </a:lnTo>
                <a:lnTo>
                  <a:pt x="486251" y="252888"/>
                </a:lnTo>
                <a:lnTo>
                  <a:pt x="454593" y="275252"/>
                </a:lnTo>
                <a:lnTo>
                  <a:pt x="420054" y="293327"/>
                </a:lnTo>
                <a:lnTo>
                  <a:pt x="383024" y="306721"/>
                </a:lnTo>
                <a:lnTo>
                  <a:pt x="343891" y="315045"/>
                </a:lnTo>
                <a:lnTo>
                  <a:pt x="303047" y="317906"/>
                </a:lnTo>
                <a:lnTo>
                  <a:pt x="384261" y="317906"/>
                </a:lnTo>
                <a:lnTo>
                  <a:pt x="425284" y="303240"/>
                </a:lnTo>
                <a:lnTo>
                  <a:pt x="461319" y="284251"/>
                </a:lnTo>
                <a:lnTo>
                  <a:pt x="494310" y="260761"/>
                </a:lnTo>
                <a:lnTo>
                  <a:pt x="523846" y="233181"/>
                </a:lnTo>
                <a:lnTo>
                  <a:pt x="549513" y="201924"/>
                </a:lnTo>
                <a:lnTo>
                  <a:pt x="570898" y="167403"/>
                </a:lnTo>
                <a:lnTo>
                  <a:pt x="587589" y="130031"/>
                </a:lnTo>
                <a:lnTo>
                  <a:pt x="599173" y="90220"/>
                </a:lnTo>
                <a:lnTo>
                  <a:pt x="594969" y="89395"/>
                </a:lnTo>
                <a:lnTo>
                  <a:pt x="590499" y="891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9011446" y="4861560"/>
            <a:ext cx="554088" cy="291287"/>
          </a:xfrm>
          <a:prstGeom prst="rect">
            <a:avLst/>
          </a:prstGeom>
          <a:blipFill>
            <a:blip r:embed="rId2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8939539" y="5128819"/>
            <a:ext cx="675944" cy="357581"/>
          </a:xfrm>
          <a:prstGeom prst="rect">
            <a:avLst/>
          </a:prstGeom>
          <a:blipFill>
            <a:blip r:embed="rId2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8942496" y="4814395"/>
            <a:ext cx="670008" cy="642269"/>
          </a:xfrm>
          <a:prstGeom prst="rect">
            <a:avLst/>
          </a:prstGeom>
          <a:blipFill>
            <a:blip r:embed="rId2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9554828" y="522151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419" y="0"/>
                </a:moveTo>
                <a:lnTo>
                  <a:pt x="496" y="0"/>
                </a:lnTo>
              </a:path>
            </a:pathLst>
          </a:custGeom>
          <a:ln w="3175">
            <a:solidFill>
              <a:srgbClr val="7879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9513325" y="5224577"/>
            <a:ext cx="40767" cy="83032"/>
          </a:xfrm>
          <a:prstGeom prst="rect">
            <a:avLst/>
          </a:prstGeom>
          <a:blipFill>
            <a:blip r:embed="rId2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8999089" y="5135689"/>
            <a:ext cx="3720" cy="53376"/>
          </a:xfrm>
          <a:prstGeom prst="rect">
            <a:avLst/>
          </a:prstGeom>
          <a:blipFill>
            <a:blip r:embed="rId2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8949699" y="4800968"/>
            <a:ext cx="675030" cy="355168"/>
          </a:xfrm>
          <a:prstGeom prst="rect">
            <a:avLst/>
          </a:prstGeom>
          <a:blipFill>
            <a:blip r:embed="rId2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391313" y="2343390"/>
            <a:ext cx="1403857" cy="501930"/>
          </a:xfrm>
          <a:prstGeom prst="rect">
            <a:avLst/>
          </a:prstGeom>
          <a:blipFill>
            <a:blip r:embed="rId2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2901695" y="2115820"/>
            <a:ext cx="768095" cy="768095"/>
          </a:xfrm>
          <a:prstGeom prst="rect">
            <a:avLst/>
          </a:prstGeom>
          <a:blipFill>
            <a:blip r:embed="rId2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2908074" y="2917852"/>
            <a:ext cx="751906" cy="756920"/>
          </a:xfrm>
          <a:prstGeom prst="rect">
            <a:avLst/>
          </a:prstGeom>
          <a:blipFill>
            <a:blip r:embed="rId2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2224623" y="3190569"/>
            <a:ext cx="151765" cy="261620"/>
          </a:xfrm>
          <a:custGeom>
            <a:avLst/>
            <a:gdLst/>
            <a:ahLst/>
            <a:cxnLst/>
            <a:rect l="l" t="t" r="r" b="b"/>
            <a:pathLst>
              <a:path w="151764" h="261620">
                <a:moveTo>
                  <a:pt x="99746" y="161289"/>
                </a:moveTo>
                <a:lnTo>
                  <a:pt x="37580" y="161289"/>
                </a:lnTo>
                <a:lnTo>
                  <a:pt x="24867" y="163829"/>
                </a:lnTo>
                <a:lnTo>
                  <a:pt x="18745" y="168909"/>
                </a:lnTo>
                <a:lnTo>
                  <a:pt x="11189" y="181609"/>
                </a:lnTo>
                <a:lnTo>
                  <a:pt x="10325" y="190499"/>
                </a:lnTo>
                <a:lnTo>
                  <a:pt x="14923" y="204469"/>
                </a:lnTo>
                <a:lnTo>
                  <a:pt x="20587" y="210819"/>
                </a:lnTo>
                <a:lnTo>
                  <a:pt x="33096" y="217169"/>
                </a:lnTo>
                <a:lnTo>
                  <a:pt x="85852" y="217169"/>
                </a:lnTo>
                <a:lnTo>
                  <a:pt x="85954" y="219709"/>
                </a:lnTo>
                <a:lnTo>
                  <a:pt x="85547" y="219709"/>
                </a:lnTo>
                <a:lnTo>
                  <a:pt x="82220" y="220979"/>
                </a:lnTo>
                <a:lnTo>
                  <a:pt x="45936" y="220979"/>
                </a:lnTo>
                <a:lnTo>
                  <a:pt x="36945" y="234949"/>
                </a:lnTo>
                <a:lnTo>
                  <a:pt x="37351" y="243839"/>
                </a:lnTo>
                <a:lnTo>
                  <a:pt x="47778" y="255269"/>
                </a:lnTo>
                <a:lnTo>
                  <a:pt x="77115" y="255269"/>
                </a:lnTo>
                <a:lnTo>
                  <a:pt x="78181" y="257809"/>
                </a:lnTo>
                <a:lnTo>
                  <a:pt x="78143" y="259079"/>
                </a:lnTo>
                <a:lnTo>
                  <a:pt x="77445" y="260349"/>
                </a:lnTo>
                <a:lnTo>
                  <a:pt x="79528" y="261619"/>
                </a:lnTo>
                <a:lnTo>
                  <a:pt x="82474" y="260349"/>
                </a:lnTo>
                <a:lnTo>
                  <a:pt x="86009" y="257809"/>
                </a:lnTo>
                <a:lnTo>
                  <a:pt x="80696" y="257809"/>
                </a:lnTo>
                <a:lnTo>
                  <a:pt x="80645" y="256539"/>
                </a:lnTo>
                <a:lnTo>
                  <a:pt x="80429" y="255269"/>
                </a:lnTo>
                <a:lnTo>
                  <a:pt x="78982" y="252729"/>
                </a:lnTo>
                <a:lnTo>
                  <a:pt x="49035" y="252729"/>
                </a:lnTo>
                <a:lnTo>
                  <a:pt x="40196" y="242569"/>
                </a:lnTo>
                <a:lnTo>
                  <a:pt x="39878" y="234949"/>
                </a:lnTo>
                <a:lnTo>
                  <a:pt x="47498" y="223519"/>
                </a:lnTo>
                <a:lnTo>
                  <a:pt x="82360" y="223519"/>
                </a:lnTo>
                <a:lnTo>
                  <a:pt x="87452" y="222249"/>
                </a:lnTo>
                <a:lnTo>
                  <a:pt x="88132" y="220979"/>
                </a:lnTo>
                <a:lnTo>
                  <a:pt x="77661" y="220979"/>
                </a:lnTo>
                <a:lnTo>
                  <a:pt x="53010" y="219709"/>
                </a:lnTo>
                <a:lnTo>
                  <a:pt x="88811" y="219709"/>
                </a:lnTo>
                <a:lnTo>
                  <a:pt x="88545" y="217169"/>
                </a:lnTo>
                <a:lnTo>
                  <a:pt x="87186" y="214629"/>
                </a:lnTo>
                <a:lnTo>
                  <a:pt x="33744" y="214629"/>
                </a:lnTo>
                <a:lnTo>
                  <a:pt x="22505" y="209549"/>
                </a:lnTo>
                <a:lnTo>
                  <a:pt x="17336" y="203199"/>
                </a:lnTo>
                <a:lnTo>
                  <a:pt x="13196" y="189229"/>
                </a:lnTo>
                <a:lnTo>
                  <a:pt x="13970" y="182879"/>
                </a:lnTo>
                <a:lnTo>
                  <a:pt x="20777" y="170179"/>
                </a:lnTo>
                <a:lnTo>
                  <a:pt x="26340" y="166369"/>
                </a:lnTo>
                <a:lnTo>
                  <a:pt x="37910" y="163829"/>
                </a:lnTo>
                <a:lnTo>
                  <a:pt x="97663" y="163829"/>
                </a:lnTo>
                <a:lnTo>
                  <a:pt x="99746" y="161289"/>
                </a:lnTo>
                <a:close/>
              </a:path>
              <a:path w="151764" h="261620">
                <a:moveTo>
                  <a:pt x="91099" y="240029"/>
                </a:moveTo>
                <a:lnTo>
                  <a:pt x="88418" y="240029"/>
                </a:lnTo>
                <a:lnTo>
                  <a:pt x="89167" y="245109"/>
                </a:lnTo>
                <a:lnTo>
                  <a:pt x="89281" y="251459"/>
                </a:lnTo>
                <a:lnTo>
                  <a:pt x="80696" y="257809"/>
                </a:lnTo>
                <a:lnTo>
                  <a:pt x="86009" y="257809"/>
                </a:lnTo>
                <a:lnTo>
                  <a:pt x="93079" y="252729"/>
                </a:lnTo>
                <a:lnTo>
                  <a:pt x="91099" y="240029"/>
                </a:lnTo>
                <a:close/>
              </a:path>
              <a:path w="151764" h="261620">
                <a:moveTo>
                  <a:pt x="55499" y="187959"/>
                </a:moveTo>
                <a:lnTo>
                  <a:pt x="45200" y="187959"/>
                </a:lnTo>
                <a:lnTo>
                  <a:pt x="42025" y="190499"/>
                </a:lnTo>
                <a:lnTo>
                  <a:pt x="41631" y="191769"/>
                </a:lnTo>
                <a:lnTo>
                  <a:pt x="42063" y="198119"/>
                </a:lnTo>
                <a:lnTo>
                  <a:pt x="92977" y="198119"/>
                </a:lnTo>
                <a:lnTo>
                  <a:pt x="99987" y="199389"/>
                </a:lnTo>
                <a:lnTo>
                  <a:pt x="106972" y="210819"/>
                </a:lnTo>
                <a:lnTo>
                  <a:pt x="109119" y="218439"/>
                </a:lnTo>
                <a:lnTo>
                  <a:pt x="101156" y="231139"/>
                </a:lnTo>
                <a:lnTo>
                  <a:pt x="95771" y="234949"/>
                </a:lnTo>
                <a:lnTo>
                  <a:pt x="61151" y="234949"/>
                </a:lnTo>
                <a:lnTo>
                  <a:pt x="59157" y="236219"/>
                </a:lnTo>
                <a:lnTo>
                  <a:pt x="58547" y="236219"/>
                </a:lnTo>
                <a:lnTo>
                  <a:pt x="58547" y="238759"/>
                </a:lnTo>
                <a:lnTo>
                  <a:pt x="59157" y="240029"/>
                </a:lnTo>
                <a:lnTo>
                  <a:pt x="61240" y="241299"/>
                </a:lnTo>
                <a:lnTo>
                  <a:pt x="74727" y="241299"/>
                </a:lnTo>
                <a:lnTo>
                  <a:pt x="81903" y="240029"/>
                </a:lnTo>
                <a:lnTo>
                  <a:pt x="91099" y="240029"/>
                </a:lnTo>
                <a:lnTo>
                  <a:pt x="90902" y="238759"/>
                </a:lnTo>
                <a:lnTo>
                  <a:pt x="61900" y="238759"/>
                </a:lnTo>
                <a:lnTo>
                  <a:pt x="61367" y="237489"/>
                </a:lnTo>
                <a:lnTo>
                  <a:pt x="96774" y="237489"/>
                </a:lnTo>
                <a:lnTo>
                  <a:pt x="103023" y="233679"/>
                </a:lnTo>
                <a:lnTo>
                  <a:pt x="112141" y="219709"/>
                </a:lnTo>
                <a:lnTo>
                  <a:pt x="109893" y="209549"/>
                </a:lnTo>
                <a:lnTo>
                  <a:pt x="101715" y="196849"/>
                </a:lnTo>
                <a:lnTo>
                  <a:pt x="93663" y="194309"/>
                </a:lnTo>
                <a:lnTo>
                  <a:pt x="44590" y="194309"/>
                </a:lnTo>
                <a:lnTo>
                  <a:pt x="44450" y="193039"/>
                </a:lnTo>
                <a:lnTo>
                  <a:pt x="44641" y="191769"/>
                </a:lnTo>
                <a:lnTo>
                  <a:pt x="46457" y="190499"/>
                </a:lnTo>
                <a:lnTo>
                  <a:pt x="107137" y="190499"/>
                </a:lnTo>
                <a:lnTo>
                  <a:pt x="111514" y="189229"/>
                </a:lnTo>
                <a:lnTo>
                  <a:pt x="94501" y="189229"/>
                </a:lnTo>
                <a:lnTo>
                  <a:pt x="55499" y="187959"/>
                </a:lnTo>
                <a:close/>
              </a:path>
              <a:path w="151764" h="261620">
                <a:moveTo>
                  <a:pt x="90704" y="237489"/>
                </a:moveTo>
                <a:lnTo>
                  <a:pt x="63361" y="237489"/>
                </a:lnTo>
                <a:lnTo>
                  <a:pt x="61900" y="238759"/>
                </a:lnTo>
                <a:lnTo>
                  <a:pt x="90902" y="238759"/>
                </a:lnTo>
                <a:lnTo>
                  <a:pt x="90704" y="237489"/>
                </a:lnTo>
                <a:close/>
              </a:path>
              <a:path w="151764" h="261620">
                <a:moveTo>
                  <a:pt x="107137" y="190499"/>
                </a:moveTo>
                <a:lnTo>
                  <a:pt x="46457" y="190499"/>
                </a:lnTo>
                <a:lnTo>
                  <a:pt x="55309" y="191769"/>
                </a:lnTo>
                <a:lnTo>
                  <a:pt x="103099" y="191769"/>
                </a:lnTo>
                <a:lnTo>
                  <a:pt x="107137" y="190499"/>
                </a:lnTo>
                <a:close/>
              </a:path>
              <a:path w="151764" h="261620">
                <a:moveTo>
                  <a:pt x="125413" y="2539"/>
                </a:moveTo>
                <a:lnTo>
                  <a:pt x="121869" y="2539"/>
                </a:lnTo>
                <a:lnTo>
                  <a:pt x="126657" y="7619"/>
                </a:lnTo>
                <a:lnTo>
                  <a:pt x="131585" y="12699"/>
                </a:lnTo>
                <a:lnTo>
                  <a:pt x="135827" y="19049"/>
                </a:lnTo>
                <a:lnTo>
                  <a:pt x="141241" y="27939"/>
                </a:lnTo>
                <a:lnTo>
                  <a:pt x="146469" y="40639"/>
                </a:lnTo>
                <a:lnTo>
                  <a:pt x="149419" y="54609"/>
                </a:lnTo>
                <a:lnTo>
                  <a:pt x="149517" y="59689"/>
                </a:lnTo>
                <a:lnTo>
                  <a:pt x="147795" y="74929"/>
                </a:lnTo>
                <a:lnTo>
                  <a:pt x="143765" y="86359"/>
                </a:lnTo>
                <a:lnTo>
                  <a:pt x="137378" y="96519"/>
                </a:lnTo>
                <a:lnTo>
                  <a:pt x="133274" y="100329"/>
                </a:lnTo>
                <a:lnTo>
                  <a:pt x="129223" y="104139"/>
                </a:lnTo>
                <a:lnTo>
                  <a:pt x="123241" y="107949"/>
                </a:lnTo>
                <a:lnTo>
                  <a:pt x="119850" y="109219"/>
                </a:lnTo>
                <a:lnTo>
                  <a:pt x="111913" y="111759"/>
                </a:lnTo>
                <a:lnTo>
                  <a:pt x="42647" y="111759"/>
                </a:lnTo>
                <a:lnTo>
                  <a:pt x="41072" y="114299"/>
                </a:lnTo>
                <a:lnTo>
                  <a:pt x="40475" y="115569"/>
                </a:lnTo>
                <a:lnTo>
                  <a:pt x="41720" y="120649"/>
                </a:lnTo>
                <a:lnTo>
                  <a:pt x="111621" y="120649"/>
                </a:lnTo>
                <a:lnTo>
                  <a:pt x="124803" y="128269"/>
                </a:lnTo>
                <a:lnTo>
                  <a:pt x="129528" y="133349"/>
                </a:lnTo>
                <a:lnTo>
                  <a:pt x="135509" y="147319"/>
                </a:lnTo>
                <a:lnTo>
                  <a:pt x="136614" y="153669"/>
                </a:lnTo>
                <a:lnTo>
                  <a:pt x="135522" y="160019"/>
                </a:lnTo>
                <a:lnTo>
                  <a:pt x="130774" y="172719"/>
                </a:lnTo>
                <a:lnTo>
                  <a:pt x="121641" y="181609"/>
                </a:lnTo>
                <a:lnTo>
                  <a:pt x="109085" y="187959"/>
                </a:lnTo>
                <a:lnTo>
                  <a:pt x="102896" y="189229"/>
                </a:lnTo>
                <a:lnTo>
                  <a:pt x="111514" y="189229"/>
                </a:lnTo>
                <a:lnTo>
                  <a:pt x="120266" y="186689"/>
                </a:lnTo>
                <a:lnTo>
                  <a:pt x="130454" y="177799"/>
                </a:lnTo>
                <a:lnTo>
                  <a:pt x="136872" y="166369"/>
                </a:lnTo>
                <a:lnTo>
                  <a:pt x="138202" y="152399"/>
                </a:lnTo>
                <a:lnTo>
                  <a:pt x="135899" y="140969"/>
                </a:lnTo>
                <a:lnTo>
                  <a:pt x="127466" y="128269"/>
                </a:lnTo>
                <a:lnTo>
                  <a:pt x="118809" y="121919"/>
                </a:lnTo>
                <a:lnTo>
                  <a:pt x="112408" y="118109"/>
                </a:lnTo>
                <a:lnTo>
                  <a:pt x="43866" y="118109"/>
                </a:lnTo>
                <a:lnTo>
                  <a:pt x="43383" y="115569"/>
                </a:lnTo>
                <a:lnTo>
                  <a:pt x="44272" y="114299"/>
                </a:lnTo>
                <a:lnTo>
                  <a:pt x="112332" y="114299"/>
                </a:lnTo>
                <a:lnTo>
                  <a:pt x="120841" y="111759"/>
                </a:lnTo>
                <a:lnTo>
                  <a:pt x="149007" y="81279"/>
                </a:lnTo>
                <a:lnTo>
                  <a:pt x="151751" y="67309"/>
                </a:lnTo>
                <a:lnTo>
                  <a:pt x="150955" y="50799"/>
                </a:lnTo>
                <a:lnTo>
                  <a:pt x="133452" y="10159"/>
                </a:lnTo>
                <a:lnTo>
                  <a:pt x="128004" y="5079"/>
                </a:lnTo>
                <a:lnTo>
                  <a:pt x="125413" y="2539"/>
                </a:lnTo>
                <a:close/>
              </a:path>
              <a:path w="151764" h="261620">
                <a:moveTo>
                  <a:pt x="37973" y="72389"/>
                </a:moveTo>
                <a:lnTo>
                  <a:pt x="32347" y="74929"/>
                </a:lnTo>
                <a:lnTo>
                  <a:pt x="19556" y="80009"/>
                </a:lnTo>
                <a:lnTo>
                  <a:pt x="9571" y="88899"/>
                </a:lnTo>
                <a:lnTo>
                  <a:pt x="2822" y="99059"/>
                </a:lnTo>
                <a:lnTo>
                  <a:pt x="0" y="113029"/>
                </a:lnTo>
                <a:lnTo>
                  <a:pt x="676" y="124459"/>
                </a:lnTo>
                <a:lnTo>
                  <a:pt x="36828" y="157479"/>
                </a:lnTo>
                <a:lnTo>
                  <a:pt x="96774" y="157479"/>
                </a:lnTo>
                <a:lnTo>
                  <a:pt x="97346" y="158749"/>
                </a:lnTo>
                <a:lnTo>
                  <a:pt x="97346" y="160019"/>
                </a:lnTo>
                <a:lnTo>
                  <a:pt x="96520" y="161289"/>
                </a:lnTo>
                <a:lnTo>
                  <a:pt x="100114" y="161289"/>
                </a:lnTo>
                <a:lnTo>
                  <a:pt x="100102" y="154939"/>
                </a:lnTo>
                <a:lnTo>
                  <a:pt x="37198" y="154939"/>
                </a:lnTo>
                <a:lnTo>
                  <a:pt x="24755" y="151129"/>
                </a:lnTo>
                <a:lnTo>
                  <a:pt x="12054" y="139699"/>
                </a:lnTo>
                <a:lnTo>
                  <a:pt x="5642" y="130809"/>
                </a:lnTo>
                <a:lnTo>
                  <a:pt x="2686" y="116839"/>
                </a:lnTo>
                <a:lnTo>
                  <a:pt x="3480" y="106679"/>
                </a:lnTo>
                <a:lnTo>
                  <a:pt x="8815" y="93979"/>
                </a:lnTo>
                <a:lnTo>
                  <a:pt x="17594" y="85089"/>
                </a:lnTo>
                <a:lnTo>
                  <a:pt x="29380" y="78739"/>
                </a:lnTo>
                <a:lnTo>
                  <a:pt x="38329" y="76199"/>
                </a:lnTo>
                <a:lnTo>
                  <a:pt x="74625" y="76199"/>
                </a:lnTo>
                <a:lnTo>
                  <a:pt x="76308" y="73659"/>
                </a:lnTo>
                <a:lnTo>
                  <a:pt x="73267" y="73659"/>
                </a:lnTo>
                <a:lnTo>
                  <a:pt x="37973" y="72389"/>
                </a:lnTo>
                <a:close/>
              </a:path>
              <a:path w="151764" h="261620">
                <a:moveTo>
                  <a:pt x="120815" y="0"/>
                </a:moveTo>
                <a:lnTo>
                  <a:pt x="111684" y="10159"/>
                </a:lnTo>
                <a:lnTo>
                  <a:pt x="64999" y="10159"/>
                </a:lnTo>
                <a:lnTo>
                  <a:pt x="63513" y="13969"/>
                </a:lnTo>
                <a:lnTo>
                  <a:pt x="62116" y="19049"/>
                </a:lnTo>
                <a:lnTo>
                  <a:pt x="34176" y="19049"/>
                </a:lnTo>
                <a:lnTo>
                  <a:pt x="33465" y="20319"/>
                </a:lnTo>
                <a:lnTo>
                  <a:pt x="33516" y="27939"/>
                </a:lnTo>
                <a:lnTo>
                  <a:pt x="42672" y="41909"/>
                </a:lnTo>
                <a:lnTo>
                  <a:pt x="65532" y="41909"/>
                </a:lnTo>
                <a:lnTo>
                  <a:pt x="65456" y="44449"/>
                </a:lnTo>
                <a:lnTo>
                  <a:pt x="47676" y="44449"/>
                </a:lnTo>
                <a:lnTo>
                  <a:pt x="40894" y="48259"/>
                </a:lnTo>
                <a:lnTo>
                  <a:pt x="34265" y="58419"/>
                </a:lnTo>
                <a:lnTo>
                  <a:pt x="33998" y="69849"/>
                </a:lnTo>
                <a:lnTo>
                  <a:pt x="74892" y="69849"/>
                </a:lnTo>
                <a:lnTo>
                  <a:pt x="74854" y="71119"/>
                </a:lnTo>
                <a:lnTo>
                  <a:pt x="73267" y="73659"/>
                </a:lnTo>
                <a:lnTo>
                  <a:pt x="76308" y="73659"/>
                </a:lnTo>
                <a:lnTo>
                  <a:pt x="77991" y="71119"/>
                </a:lnTo>
                <a:lnTo>
                  <a:pt x="77762" y="69849"/>
                </a:lnTo>
                <a:lnTo>
                  <a:pt x="76149" y="67309"/>
                </a:lnTo>
                <a:lnTo>
                  <a:pt x="72276" y="66039"/>
                </a:lnTo>
                <a:lnTo>
                  <a:pt x="36843" y="66039"/>
                </a:lnTo>
                <a:lnTo>
                  <a:pt x="36932" y="63499"/>
                </a:lnTo>
                <a:lnTo>
                  <a:pt x="37110" y="59689"/>
                </a:lnTo>
                <a:lnTo>
                  <a:pt x="41123" y="53339"/>
                </a:lnTo>
                <a:lnTo>
                  <a:pt x="46304" y="46989"/>
                </a:lnTo>
                <a:lnTo>
                  <a:pt x="66929" y="46989"/>
                </a:lnTo>
                <a:lnTo>
                  <a:pt x="68034" y="45719"/>
                </a:lnTo>
                <a:lnTo>
                  <a:pt x="68517" y="41909"/>
                </a:lnTo>
                <a:lnTo>
                  <a:pt x="67691" y="40639"/>
                </a:lnTo>
                <a:lnTo>
                  <a:pt x="65723" y="39369"/>
                </a:lnTo>
                <a:lnTo>
                  <a:pt x="43866" y="39369"/>
                </a:lnTo>
                <a:lnTo>
                  <a:pt x="39993" y="33019"/>
                </a:lnTo>
                <a:lnTo>
                  <a:pt x="36335" y="27939"/>
                </a:lnTo>
                <a:lnTo>
                  <a:pt x="36297" y="21589"/>
                </a:lnTo>
                <a:lnTo>
                  <a:pt x="63780" y="21589"/>
                </a:lnTo>
                <a:lnTo>
                  <a:pt x="64326" y="20319"/>
                </a:lnTo>
                <a:lnTo>
                  <a:pt x="66523" y="12699"/>
                </a:lnTo>
                <a:lnTo>
                  <a:pt x="112827" y="12699"/>
                </a:lnTo>
                <a:lnTo>
                  <a:pt x="114389" y="11429"/>
                </a:lnTo>
                <a:lnTo>
                  <a:pt x="121869" y="2539"/>
                </a:lnTo>
                <a:lnTo>
                  <a:pt x="125413" y="2539"/>
                </a:lnTo>
                <a:lnTo>
                  <a:pt x="124117" y="1269"/>
                </a:lnTo>
                <a:lnTo>
                  <a:pt x="121844" y="1269"/>
                </a:lnTo>
                <a:lnTo>
                  <a:pt x="120815" y="0"/>
                </a:lnTo>
                <a:close/>
              </a:path>
              <a:path w="151764" h="261620">
                <a:moveTo>
                  <a:pt x="122822" y="0"/>
                </a:moveTo>
                <a:lnTo>
                  <a:pt x="121844" y="1269"/>
                </a:lnTo>
                <a:lnTo>
                  <a:pt x="124117" y="1269"/>
                </a:lnTo>
                <a:lnTo>
                  <a:pt x="122822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1812035" y="2897123"/>
            <a:ext cx="768095" cy="768096"/>
          </a:xfrm>
          <a:prstGeom prst="rect">
            <a:avLst/>
          </a:prstGeom>
          <a:blipFill>
            <a:blip r:embed="rId2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1826920" y="2912008"/>
            <a:ext cx="738327" cy="738327"/>
          </a:xfrm>
          <a:prstGeom prst="rect">
            <a:avLst/>
          </a:prstGeom>
          <a:blipFill>
            <a:blip r:embed="rId2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1826920" y="2912008"/>
            <a:ext cx="633133" cy="633145"/>
          </a:xfrm>
          <a:prstGeom prst="rect">
            <a:avLst/>
          </a:prstGeom>
          <a:blipFill>
            <a:blip r:embed="rId2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1823008" y="2908084"/>
            <a:ext cx="746163" cy="746163"/>
          </a:xfrm>
          <a:prstGeom prst="rect">
            <a:avLst/>
          </a:prstGeom>
          <a:blipFill>
            <a:blip r:embed="rId2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1930692" y="3015767"/>
            <a:ext cx="542658" cy="542683"/>
          </a:xfrm>
          <a:prstGeom prst="rect">
            <a:avLst/>
          </a:prstGeom>
          <a:blipFill>
            <a:blip r:embed="rId3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1924748" y="3009836"/>
            <a:ext cx="542670" cy="542671"/>
          </a:xfrm>
          <a:prstGeom prst="rect">
            <a:avLst/>
          </a:prstGeom>
          <a:blipFill>
            <a:blip r:embed="rId3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2054529" y="3494544"/>
            <a:ext cx="124307" cy="43649"/>
          </a:xfrm>
          <a:prstGeom prst="rect">
            <a:avLst/>
          </a:prstGeom>
          <a:blipFill>
            <a:blip r:embed="rId3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2190889" y="3069488"/>
            <a:ext cx="263817" cy="469455"/>
          </a:xfrm>
          <a:prstGeom prst="rect">
            <a:avLst/>
          </a:prstGeom>
          <a:blipFill>
            <a:blip r:embed="rId3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1848954" y="2932214"/>
            <a:ext cx="700698" cy="351790"/>
          </a:xfrm>
          <a:prstGeom prst="rect">
            <a:avLst/>
          </a:prstGeom>
          <a:blipFill>
            <a:blip r:embed="rId3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1846414" y="2929674"/>
            <a:ext cx="700687" cy="351789"/>
          </a:xfrm>
          <a:prstGeom prst="rect">
            <a:avLst/>
          </a:prstGeom>
          <a:blipFill>
            <a:blip r:embed="rId3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1849170" y="2929674"/>
            <a:ext cx="697954" cy="351789"/>
          </a:xfrm>
          <a:prstGeom prst="rect">
            <a:avLst/>
          </a:prstGeom>
          <a:blipFill>
            <a:blip r:embed="rId3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2191283" y="3025736"/>
            <a:ext cx="261531" cy="511162"/>
          </a:xfrm>
          <a:prstGeom prst="rect">
            <a:avLst/>
          </a:prstGeom>
          <a:blipFill>
            <a:blip r:embed="rId3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2191283" y="3025736"/>
            <a:ext cx="183133" cy="510882"/>
          </a:xfrm>
          <a:prstGeom prst="rect">
            <a:avLst/>
          </a:prstGeom>
          <a:blipFill>
            <a:blip r:embed="rId3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2190648" y="3112516"/>
            <a:ext cx="244221" cy="398157"/>
          </a:xfrm>
          <a:prstGeom prst="rect">
            <a:avLst/>
          </a:prstGeom>
          <a:blipFill>
            <a:blip r:embed="rId3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2187714" y="3109582"/>
            <a:ext cx="244208" cy="398132"/>
          </a:xfrm>
          <a:prstGeom prst="rect">
            <a:avLst/>
          </a:prstGeom>
          <a:blipFill>
            <a:blip r:embed="rId3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2245931" y="3110382"/>
            <a:ext cx="93446" cy="9309"/>
          </a:xfrm>
          <a:prstGeom prst="rect">
            <a:avLst/>
          </a:prstGeom>
          <a:blipFill>
            <a:blip r:embed="rId3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2245931" y="3099498"/>
            <a:ext cx="93446" cy="9118"/>
          </a:xfrm>
          <a:prstGeom prst="rect">
            <a:avLst/>
          </a:prstGeom>
          <a:blipFill>
            <a:blip r:embed="rId3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2245829" y="3088614"/>
            <a:ext cx="93649" cy="8280"/>
          </a:xfrm>
          <a:prstGeom prst="rect">
            <a:avLst/>
          </a:prstGeom>
          <a:blipFill>
            <a:blip r:embed="rId3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2322944" y="3066453"/>
            <a:ext cx="16751" cy="16764"/>
          </a:xfrm>
          <a:prstGeom prst="rect">
            <a:avLst/>
          </a:prstGeom>
          <a:blipFill>
            <a:blip r:embed="rId3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2303627" y="3066453"/>
            <a:ext cx="16561" cy="16764"/>
          </a:xfrm>
          <a:prstGeom prst="rect">
            <a:avLst/>
          </a:prstGeom>
          <a:blipFill>
            <a:blip r:embed="rId3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2284209" y="3066453"/>
            <a:ext cx="16662" cy="16764"/>
          </a:xfrm>
          <a:prstGeom prst="rect">
            <a:avLst/>
          </a:prstGeom>
          <a:blipFill>
            <a:blip r:embed="rId3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2264892" y="3066453"/>
            <a:ext cx="16763" cy="16764"/>
          </a:xfrm>
          <a:prstGeom prst="rect">
            <a:avLst/>
          </a:prstGeom>
          <a:blipFill>
            <a:blip r:embed="rId3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2245575" y="3066453"/>
            <a:ext cx="16763" cy="16764"/>
          </a:xfrm>
          <a:prstGeom prst="rect">
            <a:avLst/>
          </a:prstGeom>
          <a:blipFill>
            <a:blip r:embed="rId3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2244229" y="3109531"/>
            <a:ext cx="93433" cy="8470"/>
          </a:xfrm>
          <a:prstGeom prst="rect">
            <a:avLst/>
          </a:prstGeom>
          <a:blipFill>
            <a:blip r:embed="rId3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2244229" y="3097809"/>
            <a:ext cx="93433" cy="9105"/>
          </a:xfrm>
          <a:prstGeom prst="rect">
            <a:avLst/>
          </a:prstGeom>
          <a:blipFill>
            <a:blip r:embed="rId3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2246782" y="3102362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53" y="0"/>
                </a:lnTo>
              </a:path>
            </a:pathLst>
          </a:custGeom>
          <a:ln w="5295">
            <a:solidFill>
              <a:srgbClr val="ED1C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2244128" y="3086912"/>
            <a:ext cx="93649" cy="8280"/>
          </a:xfrm>
          <a:prstGeom prst="rect">
            <a:avLst/>
          </a:prstGeom>
          <a:blipFill>
            <a:blip r:embed="rId3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2321242" y="3064751"/>
            <a:ext cx="16763" cy="16776"/>
          </a:xfrm>
          <a:prstGeom prst="rect">
            <a:avLst/>
          </a:prstGeom>
          <a:blipFill>
            <a:blip r:embed="rId3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2301925" y="3064751"/>
            <a:ext cx="16563" cy="16776"/>
          </a:xfrm>
          <a:prstGeom prst="rect">
            <a:avLst/>
          </a:prstGeom>
          <a:blipFill>
            <a:blip r:embed="rId3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2282507" y="3064751"/>
            <a:ext cx="16665" cy="16776"/>
          </a:xfrm>
          <a:prstGeom prst="rect">
            <a:avLst/>
          </a:prstGeom>
          <a:blipFill>
            <a:blip r:embed="rId3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2263190" y="3064751"/>
            <a:ext cx="16776" cy="16776"/>
          </a:xfrm>
          <a:prstGeom prst="rect">
            <a:avLst/>
          </a:prstGeom>
          <a:blipFill>
            <a:blip r:embed="rId3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2243886" y="3064751"/>
            <a:ext cx="16763" cy="16776"/>
          </a:xfrm>
          <a:prstGeom prst="rect">
            <a:avLst/>
          </a:prstGeom>
          <a:blipFill>
            <a:blip r:embed="rId3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1941080" y="3025063"/>
            <a:ext cx="237629" cy="512229"/>
          </a:xfrm>
          <a:prstGeom prst="rect">
            <a:avLst/>
          </a:prstGeom>
          <a:blipFill>
            <a:blip r:embed="rId3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1941080" y="3025063"/>
            <a:ext cx="237629" cy="499148"/>
          </a:xfrm>
          <a:prstGeom prst="rect">
            <a:avLst/>
          </a:prstGeom>
          <a:blipFill>
            <a:blip r:embed="rId3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1939836" y="3045320"/>
            <a:ext cx="238874" cy="473722"/>
          </a:xfrm>
          <a:prstGeom prst="rect">
            <a:avLst/>
          </a:prstGeom>
          <a:blipFill>
            <a:blip r:embed="rId3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1939836" y="3045320"/>
            <a:ext cx="238861" cy="447814"/>
          </a:xfrm>
          <a:prstGeom prst="rect">
            <a:avLst/>
          </a:prstGeom>
          <a:blipFill>
            <a:blip r:embed="rId3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2215605" y="3123399"/>
            <a:ext cx="208189" cy="359346"/>
          </a:xfrm>
          <a:prstGeom prst="rect">
            <a:avLst/>
          </a:prstGeom>
          <a:blipFill>
            <a:blip r:embed="rId3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2215605" y="3123399"/>
            <a:ext cx="177277" cy="359371"/>
          </a:xfrm>
          <a:prstGeom prst="rect">
            <a:avLst/>
          </a:prstGeom>
          <a:blipFill>
            <a:blip r:embed="rId3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2196170" y="3126257"/>
            <a:ext cx="73725" cy="108077"/>
          </a:xfrm>
          <a:prstGeom prst="rect">
            <a:avLst/>
          </a:prstGeom>
          <a:blipFill>
            <a:blip r:embed="rId3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7006463" y="6266022"/>
            <a:ext cx="180975" cy="0"/>
          </a:xfrm>
          <a:custGeom>
            <a:avLst/>
            <a:gdLst/>
            <a:ahLst/>
            <a:cxnLst/>
            <a:rect l="l" t="t" r="r" b="b"/>
            <a:pathLst>
              <a:path w="180975">
                <a:moveTo>
                  <a:pt x="0" y="0"/>
                </a:moveTo>
                <a:lnTo>
                  <a:pt x="180907" y="0"/>
                </a:lnTo>
              </a:path>
            </a:pathLst>
          </a:custGeom>
          <a:ln w="34213">
            <a:solidFill>
              <a:srgbClr val="005AA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7030121" y="6173637"/>
            <a:ext cx="0" cy="171450"/>
          </a:xfrm>
          <a:custGeom>
            <a:avLst/>
            <a:gdLst/>
            <a:ahLst/>
            <a:cxnLst/>
            <a:rect l="l" t="t" r="r" b="b"/>
            <a:pathLst>
              <a:path h="171450">
                <a:moveTo>
                  <a:pt x="0" y="0"/>
                </a:moveTo>
                <a:lnTo>
                  <a:pt x="0" y="170942"/>
                </a:lnTo>
              </a:path>
            </a:pathLst>
          </a:custGeom>
          <a:ln w="48586">
            <a:solidFill>
              <a:srgbClr val="005AA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7163702" y="6173680"/>
            <a:ext cx="0" cy="171450"/>
          </a:xfrm>
          <a:custGeom>
            <a:avLst/>
            <a:gdLst/>
            <a:ahLst/>
            <a:cxnLst/>
            <a:rect l="l" t="t" r="r" b="b"/>
            <a:pathLst>
              <a:path h="171450">
                <a:moveTo>
                  <a:pt x="0" y="0"/>
                </a:moveTo>
                <a:lnTo>
                  <a:pt x="0" y="170899"/>
                </a:lnTo>
              </a:path>
            </a:pathLst>
          </a:custGeom>
          <a:ln w="48607">
            <a:solidFill>
              <a:srgbClr val="005AA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7192750" y="6197348"/>
            <a:ext cx="190500" cy="147320"/>
          </a:xfrm>
          <a:custGeom>
            <a:avLst/>
            <a:gdLst/>
            <a:ahLst/>
            <a:cxnLst/>
            <a:rect l="l" t="t" r="r" b="b"/>
            <a:pathLst>
              <a:path w="190500" h="147320">
                <a:moveTo>
                  <a:pt x="119195" y="147231"/>
                </a:moveTo>
                <a:lnTo>
                  <a:pt x="71865" y="147231"/>
                </a:lnTo>
                <a:lnTo>
                  <a:pt x="71865" y="85826"/>
                </a:lnTo>
                <a:lnTo>
                  <a:pt x="0" y="0"/>
                </a:lnTo>
                <a:lnTo>
                  <a:pt x="46717" y="0"/>
                </a:lnTo>
                <a:lnTo>
                  <a:pt x="95830" y="56628"/>
                </a:lnTo>
                <a:lnTo>
                  <a:pt x="145630" y="56628"/>
                </a:lnTo>
                <a:lnTo>
                  <a:pt x="119195" y="90013"/>
                </a:lnTo>
                <a:lnTo>
                  <a:pt x="119195" y="147231"/>
                </a:lnTo>
                <a:close/>
              </a:path>
              <a:path w="190500" h="147320">
                <a:moveTo>
                  <a:pt x="145630" y="56628"/>
                </a:moveTo>
                <a:lnTo>
                  <a:pt x="95830" y="56628"/>
                </a:lnTo>
                <a:lnTo>
                  <a:pt x="144351" y="0"/>
                </a:lnTo>
                <a:lnTo>
                  <a:pt x="190469" y="0"/>
                </a:lnTo>
                <a:lnTo>
                  <a:pt x="145630" y="56628"/>
                </a:lnTo>
                <a:close/>
              </a:path>
            </a:pathLst>
          </a:custGeom>
          <a:solidFill>
            <a:srgbClr val="005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7389210" y="6197342"/>
            <a:ext cx="190500" cy="146685"/>
          </a:xfrm>
          <a:custGeom>
            <a:avLst/>
            <a:gdLst/>
            <a:ahLst/>
            <a:cxnLst/>
            <a:rect l="l" t="t" r="r" b="b"/>
            <a:pathLst>
              <a:path w="190500" h="146685">
                <a:moveTo>
                  <a:pt x="0" y="146648"/>
                </a:moveTo>
                <a:lnTo>
                  <a:pt x="0" y="0"/>
                </a:lnTo>
                <a:lnTo>
                  <a:pt x="47323" y="0"/>
                </a:lnTo>
                <a:lnTo>
                  <a:pt x="47323" y="113860"/>
                </a:lnTo>
                <a:lnTo>
                  <a:pt x="190462" y="113860"/>
                </a:lnTo>
                <a:lnTo>
                  <a:pt x="190462" y="117444"/>
                </a:lnTo>
                <a:lnTo>
                  <a:pt x="185949" y="131424"/>
                </a:lnTo>
                <a:lnTo>
                  <a:pt x="175282" y="141111"/>
                </a:lnTo>
                <a:lnTo>
                  <a:pt x="162773" y="146073"/>
                </a:lnTo>
                <a:lnTo>
                  <a:pt x="0" y="146648"/>
                </a:lnTo>
                <a:close/>
              </a:path>
              <a:path w="190500" h="146685">
                <a:moveTo>
                  <a:pt x="190462" y="113860"/>
                </a:moveTo>
                <a:lnTo>
                  <a:pt x="123388" y="113860"/>
                </a:lnTo>
                <a:lnTo>
                  <a:pt x="135622" y="108773"/>
                </a:lnTo>
                <a:lnTo>
                  <a:pt x="142320" y="96487"/>
                </a:lnTo>
                <a:lnTo>
                  <a:pt x="143153" y="0"/>
                </a:lnTo>
                <a:lnTo>
                  <a:pt x="190462" y="0"/>
                </a:lnTo>
                <a:lnTo>
                  <a:pt x="190462" y="113860"/>
                </a:lnTo>
                <a:close/>
              </a:path>
            </a:pathLst>
          </a:custGeom>
          <a:solidFill>
            <a:srgbClr val="005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7589856" y="6197342"/>
            <a:ext cx="191135" cy="147955"/>
          </a:xfrm>
          <a:custGeom>
            <a:avLst/>
            <a:gdLst/>
            <a:ahLst/>
            <a:cxnLst/>
            <a:rect l="l" t="t" r="r" b="b"/>
            <a:pathLst>
              <a:path w="191134" h="147954">
                <a:moveTo>
                  <a:pt x="52121" y="147560"/>
                </a:moveTo>
                <a:lnTo>
                  <a:pt x="0" y="147560"/>
                </a:lnTo>
                <a:lnTo>
                  <a:pt x="0" y="0"/>
                </a:lnTo>
                <a:lnTo>
                  <a:pt x="157549" y="0"/>
                </a:lnTo>
                <a:lnTo>
                  <a:pt x="171330" y="2386"/>
                </a:lnTo>
                <a:lnTo>
                  <a:pt x="182330" y="9570"/>
                </a:lnTo>
                <a:lnTo>
                  <a:pt x="189283" y="21593"/>
                </a:lnTo>
                <a:lnTo>
                  <a:pt x="189516" y="37866"/>
                </a:lnTo>
                <a:lnTo>
                  <a:pt x="52121" y="37866"/>
                </a:lnTo>
                <a:lnTo>
                  <a:pt x="52121" y="147560"/>
                </a:lnTo>
                <a:close/>
              </a:path>
              <a:path w="191134" h="147954">
                <a:moveTo>
                  <a:pt x="143766" y="147238"/>
                </a:moveTo>
                <a:lnTo>
                  <a:pt x="143766" y="57813"/>
                </a:lnTo>
                <a:lnTo>
                  <a:pt x="140579" y="44332"/>
                </a:lnTo>
                <a:lnTo>
                  <a:pt x="128271" y="38129"/>
                </a:lnTo>
                <a:lnTo>
                  <a:pt x="52121" y="37866"/>
                </a:lnTo>
                <a:lnTo>
                  <a:pt x="189516" y="37866"/>
                </a:lnTo>
                <a:lnTo>
                  <a:pt x="191082" y="146943"/>
                </a:lnTo>
                <a:lnTo>
                  <a:pt x="143766" y="147238"/>
                </a:lnTo>
                <a:close/>
              </a:path>
            </a:pathLst>
          </a:custGeom>
          <a:solidFill>
            <a:srgbClr val="005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7795317" y="6197344"/>
            <a:ext cx="186690" cy="147320"/>
          </a:xfrm>
          <a:custGeom>
            <a:avLst/>
            <a:gdLst/>
            <a:ahLst/>
            <a:cxnLst/>
            <a:rect l="l" t="t" r="r" b="b"/>
            <a:pathLst>
              <a:path w="186690" h="147320">
                <a:moveTo>
                  <a:pt x="0" y="147238"/>
                </a:moveTo>
                <a:lnTo>
                  <a:pt x="0" y="0"/>
                </a:lnTo>
                <a:lnTo>
                  <a:pt x="137748" y="0"/>
                </a:lnTo>
                <a:lnTo>
                  <a:pt x="177740" y="18426"/>
                </a:lnTo>
                <a:lnTo>
                  <a:pt x="184675" y="37572"/>
                </a:lnTo>
                <a:lnTo>
                  <a:pt x="48218" y="37572"/>
                </a:lnTo>
                <a:lnTo>
                  <a:pt x="48218" y="114463"/>
                </a:lnTo>
                <a:lnTo>
                  <a:pt x="184585" y="114463"/>
                </a:lnTo>
                <a:lnTo>
                  <a:pt x="183942" y="116952"/>
                </a:lnTo>
                <a:lnTo>
                  <a:pt x="177018" y="129180"/>
                </a:lnTo>
                <a:lnTo>
                  <a:pt x="166696" y="140154"/>
                </a:lnTo>
                <a:lnTo>
                  <a:pt x="153853" y="146631"/>
                </a:lnTo>
                <a:lnTo>
                  <a:pt x="0" y="147238"/>
                </a:lnTo>
                <a:close/>
              </a:path>
              <a:path w="186690" h="147320">
                <a:moveTo>
                  <a:pt x="184585" y="114463"/>
                </a:moveTo>
                <a:lnTo>
                  <a:pt x="131386" y="114463"/>
                </a:lnTo>
                <a:lnTo>
                  <a:pt x="139482" y="106713"/>
                </a:lnTo>
                <a:lnTo>
                  <a:pt x="139482" y="54243"/>
                </a:lnTo>
                <a:lnTo>
                  <a:pt x="133952" y="42125"/>
                </a:lnTo>
                <a:lnTo>
                  <a:pt x="120305" y="37576"/>
                </a:lnTo>
                <a:lnTo>
                  <a:pt x="48218" y="37572"/>
                </a:lnTo>
                <a:lnTo>
                  <a:pt x="184675" y="37576"/>
                </a:lnTo>
                <a:lnTo>
                  <a:pt x="186587" y="106713"/>
                </a:lnTo>
                <a:lnTo>
                  <a:pt x="184585" y="114463"/>
                </a:lnTo>
                <a:close/>
              </a:path>
            </a:pathLst>
          </a:custGeom>
          <a:solidFill>
            <a:srgbClr val="005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7991181" y="6196721"/>
            <a:ext cx="196850" cy="147955"/>
          </a:xfrm>
          <a:custGeom>
            <a:avLst/>
            <a:gdLst/>
            <a:ahLst/>
            <a:cxnLst/>
            <a:rect l="l" t="t" r="r" b="b"/>
            <a:pathLst>
              <a:path w="196850" h="147954">
                <a:moveTo>
                  <a:pt x="53298" y="147862"/>
                </a:moveTo>
                <a:lnTo>
                  <a:pt x="0" y="147862"/>
                </a:lnTo>
                <a:lnTo>
                  <a:pt x="0" y="51873"/>
                </a:lnTo>
                <a:lnTo>
                  <a:pt x="17276" y="12751"/>
                </a:lnTo>
                <a:lnTo>
                  <a:pt x="49113" y="0"/>
                </a:lnTo>
                <a:lnTo>
                  <a:pt x="196762" y="0"/>
                </a:lnTo>
                <a:lnTo>
                  <a:pt x="196762" y="38750"/>
                </a:lnTo>
                <a:lnTo>
                  <a:pt x="58104" y="38750"/>
                </a:lnTo>
                <a:lnTo>
                  <a:pt x="52699" y="44130"/>
                </a:lnTo>
                <a:lnTo>
                  <a:pt x="52699" y="76322"/>
                </a:lnTo>
                <a:lnTo>
                  <a:pt x="196762" y="76322"/>
                </a:lnTo>
                <a:lnTo>
                  <a:pt x="196762" y="109728"/>
                </a:lnTo>
                <a:lnTo>
                  <a:pt x="53298" y="109728"/>
                </a:lnTo>
                <a:lnTo>
                  <a:pt x="53298" y="147862"/>
                </a:lnTo>
                <a:close/>
              </a:path>
              <a:path w="196850" h="147954">
                <a:moveTo>
                  <a:pt x="196762" y="76322"/>
                </a:moveTo>
                <a:lnTo>
                  <a:pt x="143752" y="76322"/>
                </a:lnTo>
                <a:lnTo>
                  <a:pt x="143752" y="38750"/>
                </a:lnTo>
                <a:lnTo>
                  <a:pt x="196762" y="38750"/>
                </a:lnTo>
                <a:lnTo>
                  <a:pt x="196762" y="76322"/>
                </a:lnTo>
                <a:close/>
              </a:path>
              <a:path w="196850" h="147954">
                <a:moveTo>
                  <a:pt x="196762" y="147862"/>
                </a:moveTo>
                <a:lnTo>
                  <a:pt x="144048" y="147862"/>
                </a:lnTo>
                <a:lnTo>
                  <a:pt x="144048" y="109728"/>
                </a:lnTo>
                <a:lnTo>
                  <a:pt x="196762" y="109728"/>
                </a:lnTo>
                <a:lnTo>
                  <a:pt x="196762" y="147862"/>
                </a:lnTo>
                <a:close/>
              </a:path>
            </a:pathLst>
          </a:custGeom>
          <a:solidFill>
            <a:srgbClr val="005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" name="object 582"/>
          <p:cNvSpPr/>
          <p:nvPr/>
        </p:nvSpPr>
        <p:spPr>
          <a:xfrm>
            <a:off x="8221179" y="6197038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007"/>
                </a:lnTo>
              </a:path>
            </a:pathLst>
          </a:custGeom>
          <a:ln w="48593">
            <a:solidFill>
              <a:srgbClr val="005AA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" name="object 583"/>
          <p:cNvSpPr/>
          <p:nvPr/>
        </p:nvSpPr>
        <p:spPr>
          <a:xfrm>
            <a:off x="7272992" y="5771031"/>
            <a:ext cx="711200" cy="349885"/>
          </a:xfrm>
          <a:custGeom>
            <a:avLst/>
            <a:gdLst/>
            <a:ahLst/>
            <a:cxnLst/>
            <a:rect l="l" t="t" r="r" b="b"/>
            <a:pathLst>
              <a:path w="711200" h="349885">
                <a:moveTo>
                  <a:pt x="355537" y="349281"/>
                </a:moveTo>
                <a:lnTo>
                  <a:pt x="297868" y="346475"/>
                </a:lnTo>
                <a:lnTo>
                  <a:pt x="243161" y="340163"/>
                </a:lnTo>
                <a:lnTo>
                  <a:pt x="192149" y="329642"/>
                </a:lnTo>
                <a:lnTo>
                  <a:pt x="145563" y="315615"/>
                </a:lnTo>
                <a:lnTo>
                  <a:pt x="104136" y="298081"/>
                </a:lnTo>
                <a:lnTo>
                  <a:pt x="68599" y="277741"/>
                </a:lnTo>
                <a:lnTo>
                  <a:pt x="27940" y="242673"/>
                </a:lnTo>
                <a:lnTo>
                  <a:pt x="4653" y="202695"/>
                </a:lnTo>
                <a:lnTo>
                  <a:pt x="0" y="174640"/>
                </a:lnTo>
                <a:lnTo>
                  <a:pt x="1178" y="159911"/>
                </a:lnTo>
                <a:lnTo>
                  <a:pt x="18125" y="119232"/>
                </a:lnTo>
                <a:lnTo>
                  <a:pt x="53268" y="82060"/>
                </a:lnTo>
                <a:lnTo>
                  <a:pt x="85585" y="60317"/>
                </a:lnTo>
                <a:lnTo>
                  <a:pt x="124159" y="41380"/>
                </a:lnTo>
                <a:lnTo>
                  <a:pt x="168257" y="25950"/>
                </a:lnTo>
                <a:lnTo>
                  <a:pt x="217148" y="13325"/>
                </a:lnTo>
                <a:lnTo>
                  <a:pt x="270098" y="4909"/>
                </a:lnTo>
                <a:lnTo>
                  <a:pt x="326378" y="0"/>
                </a:lnTo>
                <a:lnTo>
                  <a:pt x="384695" y="0"/>
                </a:lnTo>
                <a:lnTo>
                  <a:pt x="440972" y="4909"/>
                </a:lnTo>
                <a:lnTo>
                  <a:pt x="493922" y="13325"/>
                </a:lnTo>
                <a:lnTo>
                  <a:pt x="542812" y="25950"/>
                </a:lnTo>
                <a:lnTo>
                  <a:pt x="563442" y="32964"/>
                </a:lnTo>
                <a:lnTo>
                  <a:pt x="362150" y="32964"/>
                </a:lnTo>
                <a:lnTo>
                  <a:pt x="339376" y="34367"/>
                </a:lnTo>
                <a:lnTo>
                  <a:pt x="309255" y="51199"/>
                </a:lnTo>
                <a:lnTo>
                  <a:pt x="219691" y="51199"/>
                </a:lnTo>
                <a:lnTo>
                  <a:pt x="168796" y="62421"/>
                </a:lnTo>
                <a:lnTo>
                  <a:pt x="109395" y="88372"/>
                </a:lnTo>
                <a:lnTo>
                  <a:pt x="65237" y="117128"/>
                </a:lnTo>
                <a:lnTo>
                  <a:pt x="39017" y="156405"/>
                </a:lnTo>
                <a:lnTo>
                  <a:pt x="36541" y="174640"/>
                </a:lnTo>
                <a:lnTo>
                  <a:pt x="37382" y="183056"/>
                </a:lnTo>
                <a:lnTo>
                  <a:pt x="55767" y="220930"/>
                </a:lnTo>
                <a:lnTo>
                  <a:pt x="72185" y="237062"/>
                </a:lnTo>
                <a:lnTo>
                  <a:pt x="77563" y="241971"/>
                </a:lnTo>
                <a:lnTo>
                  <a:pt x="82618" y="245478"/>
                </a:lnTo>
                <a:lnTo>
                  <a:pt x="93383" y="251791"/>
                </a:lnTo>
                <a:lnTo>
                  <a:pt x="103429" y="253193"/>
                </a:lnTo>
                <a:lnTo>
                  <a:pt x="215029" y="253193"/>
                </a:lnTo>
                <a:lnTo>
                  <a:pt x="211186" y="255297"/>
                </a:lnTo>
                <a:lnTo>
                  <a:pt x="179244" y="282651"/>
                </a:lnTo>
                <a:lnTo>
                  <a:pt x="177476" y="289664"/>
                </a:lnTo>
                <a:lnTo>
                  <a:pt x="180882" y="292470"/>
                </a:lnTo>
                <a:lnTo>
                  <a:pt x="218665" y="305094"/>
                </a:lnTo>
                <a:lnTo>
                  <a:pt x="279525" y="314914"/>
                </a:lnTo>
                <a:lnTo>
                  <a:pt x="342692" y="319122"/>
                </a:lnTo>
                <a:lnTo>
                  <a:pt x="554158" y="319122"/>
                </a:lnTo>
                <a:lnTo>
                  <a:pt x="542812" y="322629"/>
                </a:lnTo>
                <a:lnTo>
                  <a:pt x="493922" y="335253"/>
                </a:lnTo>
                <a:lnTo>
                  <a:pt x="440972" y="343670"/>
                </a:lnTo>
                <a:lnTo>
                  <a:pt x="384695" y="348579"/>
                </a:lnTo>
                <a:lnTo>
                  <a:pt x="355537" y="349281"/>
                </a:lnTo>
                <a:close/>
              </a:path>
              <a:path w="711200" h="349885">
                <a:moveTo>
                  <a:pt x="575595" y="145183"/>
                </a:moveTo>
                <a:lnTo>
                  <a:pt x="332254" y="145183"/>
                </a:lnTo>
                <a:lnTo>
                  <a:pt x="349189" y="143780"/>
                </a:lnTo>
                <a:lnTo>
                  <a:pt x="369075" y="140273"/>
                </a:lnTo>
                <a:lnTo>
                  <a:pt x="417826" y="127648"/>
                </a:lnTo>
                <a:lnTo>
                  <a:pt x="447242" y="117128"/>
                </a:lnTo>
                <a:lnTo>
                  <a:pt x="460710" y="112218"/>
                </a:lnTo>
                <a:lnTo>
                  <a:pt x="494899" y="95386"/>
                </a:lnTo>
                <a:lnTo>
                  <a:pt x="524881" y="69435"/>
                </a:lnTo>
                <a:lnTo>
                  <a:pt x="525885" y="64525"/>
                </a:lnTo>
                <a:lnTo>
                  <a:pt x="524981" y="61018"/>
                </a:lnTo>
                <a:lnTo>
                  <a:pt x="487868" y="46991"/>
                </a:lnTo>
                <a:lnTo>
                  <a:pt x="417179" y="35068"/>
                </a:lnTo>
                <a:lnTo>
                  <a:pt x="402717" y="34367"/>
                </a:lnTo>
                <a:lnTo>
                  <a:pt x="388597" y="32964"/>
                </a:lnTo>
                <a:lnTo>
                  <a:pt x="563442" y="32964"/>
                </a:lnTo>
                <a:lnTo>
                  <a:pt x="565505" y="33665"/>
                </a:lnTo>
                <a:lnTo>
                  <a:pt x="606932" y="50498"/>
                </a:lnTo>
                <a:lnTo>
                  <a:pt x="642468" y="70838"/>
                </a:lnTo>
                <a:lnTo>
                  <a:pt x="673339" y="96087"/>
                </a:lnTo>
                <a:lnTo>
                  <a:pt x="612546" y="96087"/>
                </a:lnTo>
                <a:lnTo>
                  <a:pt x="603335" y="97490"/>
                </a:lnTo>
                <a:lnTo>
                  <a:pt x="594904" y="108712"/>
                </a:lnTo>
                <a:lnTo>
                  <a:pt x="591236" y="116427"/>
                </a:lnTo>
                <a:lnTo>
                  <a:pt x="586287" y="125544"/>
                </a:lnTo>
                <a:lnTo>
                  <a:pt x="580240" y="136766"/>
                </a:lnTo>
                <a:lnTo>
                  <a:pt x="575595" y="145183"/>
                </a:lnTo>
                <a:close/>
              </a:path>
              <a:path w="711200" h="349885">
                <a:moveTo>
                  <a:pt x="215029" y="253193"/>
                </a:moveTo>
                <a:lnTo>
                  <a:pt x="103429" y="253193"/>
                </a:lnTo>
                <a:lnTo>
                  <a:pt x="110831" y="248284"/>
                </a:lnTo>
                <a:lnTo>
                  <a:pt x="115944" y="237062"/>
                </a:lnTo>
                <a:lnTo>
                  <a:pt x="137726" y="192876"/>
                </a:lnTo>
                <a:lnTo>
                  <a:pt x="144806" y="180251"/>
                </a:lnTo>
                <a:lnTo>
                  <a:pt x="160595" y="154300"/>
                </a:lnTo>
                <a:lnTo>
                  <a:pt x="169031" y="140974"/>
                </a:lnTo>
                <a:lnTo>
                  <a:pt x="177645" y="127648"/>
                </a:lnTo>
                <a:lnTo>
                  <a:pt x="186302" y="115024"/>
                </a:lnTo>
                <a:lnTo>
                  <a:pt x="194864" y="102399"/>
                </a:lnTo>
                <a:lnTo>
                  <a:pt x="203194" y="91177"/>
                </a:lnTo>
                <a:lnTo>
                  <a:pt x="211156" y="80657"/>
                </a:lnTo>
                <a:lnTo>
                  <a:pt x="225429" y="64525"/>
                </a:lnTo>
                <a:lnTo>
                  <a:pt x="230708" y="56810"/>
                </a:lnTo>
                <a:lnTo>
                  <a:pt x="228225" y="52602"/>
                </a:lnTo>
                <a:lnTo>
                  <a:pt x="219691" y="51199"/>
                </a:lnTo>
                <a:lnTo>
                  <a:pt x="309255" y="51199"/>
                </a:lnTo>
                <a:lnTo>
                  <a:pt x="287988" y="84865"/>
                </a:lnTo>
                <a:lnTo>
                  <a:pt x="280843" y="116427"/>
                </a:lnTo>
                <a:lnTo>
                  <a:pt x="282285" y="123440"/>
                </a:lnTo>
                <a:lnTo>
                  <a:pt x="318086" y="145183"/>
                </a:lnTo>
                <a:lnTo>
                  <a:pt x="575595" y="145183"/>
                </a:lnTo>
                <a:lnTo>
                  <a:pt x="573273" y="149391"/>
                </a:lnTo>
                <a:lnTo>
                  <a:pt x="565567" y="162717"/>
                </a:lnTo>
                <a:lnTo>
                  <a:pt x="548663" y="191473"/>
                </a:lnTo>
                <a:lnTo>
                  <a:pt x="538933" y="206903"/>
                </a:lnTo>
                <a:lnTo>
                  <a:pt x="367773" y="206903"/>
                </a:lnTo>
                <a:lnTo>
                  <a:pt x="336587" y="211111"/>
                </a:lnTo>
                <a:lnTo>
                  <a:pt x="286208" y="223736"/>
                </a:lnTo>
                <a:lnTo>
                  <a:pt x="238184" y="241270"/>
                </a:lnTo>
                <a:lnTo>
                  <a:pt x="223998" y="248284"/>
                </a:lnTo>
                <a:lnTo>
                  <a:pt x="215029" y="253193"/>
                </a:lnTo>
                <a:close/>
              </a:path>
              <a:path w="711200" h="349885">
                <a:moveTo>
                  <a:pt x="606932" y="298081"/>
                </a:moveTo>
                <a:lnTo>
                  <a:pt x="490628" y="298081"/>
                </a:lnTo>
                <a:lnTo>
                  <a:pt x="507509" y="295977"/>
                </a:lnTo>
                <a:lnTo>
                  <a:pt x="526427" y="290366"/>
                </a:lnTo>
                <a:lnTo>
                  <a:pt x="575397" y="272832"/>
                </a:lnTo>
                <a:lnTo>
                  <a:pt x="613350" y="253895"/>
                </a:lnTo>
                <a:lnTo>
                  <a:pt x="648290" y="227243"/>
                </a:lnTo>
                <a:lnTo>
                  <a:pt x="669965" y="190070"/>
                </a:lnTo>
                <a:lnTo>
                  <a:pt x="671243" y="177446"/>
                </a:lnTo>
                <a:lnTo>
                  <a:pt x="670388" y="166224"/>
                </a:lnTo>
                <a:lnTo>
                  <a:pt x="649518" y="124843"/>
                </a:lnTo>
                <a:lnTo>
                  <a:pt x="612546" y="96087"/>
                </a:lnTo>
                <a:lnTo>
                  <a:pt x="673339" y="96087"/>
                </a:lnTo>
                <a:lnTo>
                  <a:pt x="700734" y="132558"/>
                </a:lnTo>
                <a:lnTo>
                  <a:pt x="711067" y="174640"/>
                </a:lnTo>
                <a:lnTo>
                  <a:pt x="709888" y="188667"/>
                </a:lnTo>
                <a:lnTo>
                  <a:pt x="692941" y="229347"/>
                </a:lnTo>
                <a:lnTo>
                  <a:pt x="657799" y="266519"/>
                </a:lnTo>
                <a:lnTo>
                  <a:pt x="625482" y="288262"/>
                </a:lnTo>
                <a:lnTo>
                  <a:pt x="606932" y="298081"/>
                </a:lnTo>
                <a:close/>
              </a:path>
              <a:path w="711200" h="349885">
                <a:moveTo>
                  <a:pt x="554158" y="319122"/>
                </a:moveTo>
                <a:lnTo>
                  <a:pt x="342692" y="319122"/>
                </a:lnTo>
                <a:lnTo>
                  <a:pt x="368650" y="317719"/>
                </a:lnTo>
                <a:lnTo>
                  <a:pt x="371667" y="317018"/>
                </a:lnTo>
                <a:lnTo>
                  <a:pt x="409275" y="288262"/>
                </a:lnTo>
                <a:lnTo>
                  <a:pt x="424058" y="250388"/>
                </a:lnTo>
                <a:lnTo>
                  <a:pt x="425322" y="238465"/>
                </a:lnTo>
                <a:lnTo>
                  <a:pt x="424408" y="227243"/>
                </a:lnTo>
                <a:lnTo>
                  <a:pt x="381811" y="206903"/>
                </a:lnTo>
                <a:lnTo>
                  <a:pt x="538933" y="206903"/>
                </a:lnTo>
                <a:lnTo>
                  <a:pt x="513936" y="245478"/>
                </a:lnTo>
                <a:lnTo>
                  <a:pt x="487611" y="280547"/>
                </a:lnTo>
                <a:lnTo>
                  <a:pt x="483696" y="284053"/>
                </a:lnTo>
                <a:lnTo>
                  <a:pt x="479301" y="290366"/>
                </a:lnTo>
                <a:lnTo>
                  <a:pt x="481418" y="295977"/>
                </a:lnTo>
                <a:lnTo>
                  <a:pt x="490628" y="298081"/>
                </a:lnTo>
                <a:lnTo>
                  <a:pt x="606932" y="298081"/>
                </a:lnTo>
                <a:lnTo>
                  <a:pt x="586909" y="307199"/>
                </a:lnTo>
                <a:lnTo>
                  <a:pt x="565505" y="315615"/>
                </a:lnTo>
                <a:lnTo>
                  <a:pt x="554158" y="319122"/>
                </a:lnTo>
                <a:close/>
              </a:path>
            </a:pathLst>
          </a:custGeom>
          <a:solidFill>
            <a:srgbClr val="005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7929918" y="5408292"/>
            <a:ext cx="577850" cy="46355"/>
          </a:xfrm>
          <a:custGeom>
            <a:avLst/>
            <a:gdLst/>
            <a:ahLst/>
            <a:cxnLst/>
            <a:rect l="l" t="t" r="r" b="b"/>
            <a:pathLst>
              <a:path w="577850" h="46354">
                <a:moveTo>
                  <a:pt x="577557" y="0"/>
                </a:moveTo>
                <a:lnTo>
                  <a:pt x="40678" y="6007"/>
                </a:lnTo>
                <a:lnTo>
                  <a:pt x="0" y="44564"/>
                </a:lnTo>
                <a:lnTo>
                  <a:pt x="577557" y="45986"/>
                </a:lnTo>
                <a:lnTo>
                  <a:pt x="577557" y="0"/>
                </a:lnTo>
                <a:close/>
              </a:path>
            </a:pathLst>
          </a:custGeom>
          <a:solidFill>
            <a:srgbClr val="2829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7929715" y="5429999"/>
            <a:ext cx="577646" cy="24282"/>
          </a:xfrm>
          <a:prstGeom prst="rect">
            <a:avLst/>
          </a:prstGeom>
          <a:blipFill>
            <a:blip r:embed="rId3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7930851" y="4831082"/>
            <a:ext cx="577215" cy="48895"/>
          </a:xfrm>
          <a:custGeom>
            <a:avLst/>
            <a:gdLst/>
            <a:ahLst/>
            <a:cxnLst/>
            <a:rect l="l" t="t" r="r" b="b"/>
            <a:pathLst>
              <a:path w="577215" h="48895">
                <a:moveTo>
                  <a:pt x="0" y="0"/>
                </a:moveTo>
                <a:lnTo>
                  <a:pt x="33858" y="48361"/>
                </a:lnTo>
                <a:lnTo>
                  <a:pt x="576618" y="41960"/>
                </a:lnTo>
                <a:lnTo>
                  <a:pt x="576618" y="1498"/>
                </a:lnTo>
                <a:lnTo>
                  <a:pt x="0" y="0"/>
                </a:lnTo>
                <a:close/>
              </a:path>
            </a:pathLst>
          </a:custGeom>
          <a:solidFill>
            <a:srgbClr val="2829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7930845" y="4831092"/>
            <a:ext cx="576503" cy="32804"/>
          </a:xfrm>
          <a:prstGeom prst="rect">
            <a:avLst/>
          </a:prstGeom>
          <a:blipFill>
            <a:blip r:embed="rId3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8506869" y="5367684"/>
            <a:ext cx="635" cy="52069"/>
          </a:xfrm>
          <a:custGeom>
            <a:avLst/>
            <a:gdLst/>
            <a:ahLst/>
            <a:cxnLst/>
            <a:rect l="l" t="t" r="r" b="b"/>
            <a:pathLst>
              <a:path w="634" h="52070">
                <a:moveTo>
                  <a:pt x="304" y="0"/>
                </a:moveTo>
                <a:lnTo>
                  <a:pt x="304" y="51777"/>
                </a:lnTo>
              </a:path>
            </a:pathLst>
          </a:custGeom>
          <a:ln w="3175">
            <a:solidFill>
              <a:srgbClr val="28297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7929711" y="4832211"/>
            <a:ext cx="48895" cy="621030"/>
          </a:xfrm>
          <a:custGeom>
            <a:avLst/>
            <a:gdLst/>
            <a:ahLst/>
            <a:cxnLst/>
            <a:rect l="l" t="t" r="r" b="b"/>
            <a:pathLst>
              <a:path w="48895" h="621029">
                <a:moveTo>
                  <a:pt x="1612" y="0"/>
                </a:moveTo>
                <a:lnTo>
                  <a:pt x="0" y="620687"/>
                </a:lnTo>
                <a:lnTo>
                  <a:pt x="48374" y="586828"/>
                </a:lnTo>
                <a:lnTo>
                  <a:pt x="41910" y="40309"/>
                </a:lnTo>
                <a:lnTo>
                  <a:pt x="1612" y="0"/>
                </a:lnTo>
                <a:close/>
              </a:path>
            </a:pathLst>
          </a:custGeom>
          <a:solidFill>
            <a:srgbClr val="2829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" name="object 590"/>
          <p:cNvSpPr/>
          <p:nvPr/>
        </p:nvSpPr>
        <p:spPr>
          <a:xfrm>
            <a:off x="7929715" y="4832400"/>
            <a:ext cx="33286" cy="620306"/>
          </a:xfrm>
          <a:prstGeom prst="rect">
            <a:avLst/>
          </a:prstGeom>
          <a:blipFill>
            <a:blip r:embed="rId3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" name="object 591"/>
          <p:cNvSpPr/>
          <p:nvPr/>
        </p:nvSpPr>
        <p:spPr>
          <a:xfrm>
            <a:off x="7962442" y="4863896"/>
            <a:ext cx="545465" cy="567690"/>
          </a:xfrm>
          <a:custGeom>
            <a:avLst/>
            <a:gdLst/>
            <a:ahLst/>
            <a:cxnLst/>
            <a:rect l="l" t="t" r="r" b="b"/>
            <a:pathLst>
              <a:path w="545465" h="567689">
                <a:moveTo>
                  <a:pt x="0" y="567181"/>
                </a:moveTo>
                <a:lnTo>
                  <a:pt x="545033" y="567181"/>
                </a:lnTo>
                <a:lnTo>
                  <a:pt x="545033" y="0"/>
                </a:lnTo>
                <a:lnTo>
                  <a:pt x="0" y="0"/>
                </a:lnTo>
                <a:lnTo>
                  <a:pt x="0" y="567181"/>
                </a:lnTo>
                <a:close/>
              </a:path>
            </a:pathLst>
          </a:custGeom>
          <a:solidFill>
            <a:srgbClr val="1C468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" name="object 592"/>
          <p:cNvSpPr/>
          <p:nvPr/>
        </p:nvSpPr>
        <p:spPr>
          <a:xfrm>
            <a:off x="7959902" y="4863896"/>
            <a:ext cx="547573" cy="376593"/>
          </a:xfrm>
          <a:prstGeom prst="rect">
            <a:avLst/>
          </a:prstGeom>
          <a:blipFill>
            <a:blip r:embed="rId3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" name="object 593"/>
          <p:cNvSpPr/>
          <p:nvPr/>
        </p:nvSpPr>
        <p:spPr>
          <a:xfrm>
            <a:off x="8085797" y="5270277"/>
            <a:ext cx="311150" cy="0"/>
          </a:xfrm>
          <a:custGeom>
            <a:avLst/>
            <a:gdLst/>
            <a:ahLst/>
            <a:cxnLst/>
            <a:rect l="l" t="t" r="r" b="b"/>
            <a:pathLst>
              <a:path w="311150">
                <a:moveTo>
                  <a:pt x="0" y="0"/>
                </a:moveTo>
                <a:lnTo>
                  <a:pt x="310680" y="0"/>
                </a:lnTo>
              </a:path>
            </a:pathLst>
          </a:custGeom>
          <a:ln w="5167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" name="object 594"/>
          <p:cNvSpPr/>
          <p:nvPr/>
        </p:nvSpPr>
        <p:spPr>
          <a:xfrm>
            <a:off x="8239848" y="4985081"/>
            <a:ext cx="156845" cy="233679"/>
          </a:xfrm>
          <a:custGeom>
            <a:avLst/>
            <a:gdLst/>
            <a:ahLst/>
            <a:cxnLst/>
            <a:rect l="l" t="t" r="r" b="b"/>
            <a:pathLst>
              <a:path w="156845" h="233679">
                <a:moveTo>
                  <a:pt x="61156" y="57581"/>
                </a:moveTo>
                <a:lnTo>
                  <a:pt x="34569" y="57581"/>
                </a:lnTo>
                <a:lnTo>
                  <a:pt x="62699" y="233222"/>
                </a:lnTo>
                <a:lnTo>
                  <a:pt x="92595" y="233222"/>
                </a:lnTo>
                <a:lnTo>
                  <a:pt x="102977" y="170687"/>
                </a:lnTo>
                <a:lnTo>
                  <a:pt x="78181" y="170687"/>
                </a:lnTo>
                <a:lnTo>
                  <a:pt x="61156" y="57581"/>
                </a:lnTo>
                <a:close/>
              </a:path>
              <a:path w="156845" h="233679">
                <a:moveTo>
                  <a:pt x="156349" y="57581"/>
                </a:moveTo>
                <a:lnTo>
                  <a:pt x="121754" y="57581"/>
                </a:lnTo>
                <a:lnTo>
                  <a:pt x="121754" y="233222"/>
                </a:lnTo>
                <a:lnTo>
                  <a:pt x="156349" y="233222"/>
                </a:lnTo>
                <a:lnTo>
                  <a:pt x="156349" y="57581"/>
                </a:lnTo>
                <a:close/>
              </a:path>
              <a:path w="156845" h="233679">
                <a:moveTo>
                  <a:pt x="52489" y="0"/>
                </a:moveTo>
                <a:lnTo>
                  <a:pt x="0" y="0"/>
                </a:lnTo>
                <a:lnTo>
                  <a:pt x="0" y="232879"/>
                </a:lnTo>
                <a:lnTo>
                  <a:pt x="34569" y="232879"/>
                </a:lnTo>
                <a:lnTo>
                  <a:pt x="34569" y="57581"/>
                </a:lnTo>
                <a:lnTo>
                  <a:pt x="61156" y="57581"/>
                </a:lnTo>
                <a:lnTo>
                  <a:pt x="52489" y="0"/>
                </a:lnTo>
                <a:close/>
              </a:path>
              <a:path w="156845" h="233679">
                <a:moveTo>
                  <a:pt x="156349" y="0"/>
                </a:moveTo>
                <a:lnTo>
                  <a:pt x="104432" y="0"/>
                </a:lnTo>
                <a:lnTo>
                  <a:pt x="78181" y="170687"/>
                </a:lnTo>
                <a:lnTo>
                  <a:pt x="102977" y="170687"/>
                </a:lnTo>
                <a:lnTo>
                  <a:pt x="121754" y="57581"/>
                </a:lnTo>
                <a:lnTo>
                  <a:pt x="156349" y="57581"/>
                </a:lnTo>
                <a:lnTo>
                  <a:pt x="15634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" name="object 595"/>
          <p:cNvSpPr/>
          <p:nvPr/>
        </p:nvSpPr>
        <p:spPr>
          <a:xfrm>
            <a:off x="8086003" y="4981971"/>
            <a:ext cx="117475" cy="239395"/>
          </a:xfrm>
          <a:custGeom>
            <a:avLst/>
            <a:gdLst/>
            <a:ahLst/>
            <a:cxnLst/>
            <a:rect l="l" t="t" r="r" b="b"/>
            <a:pathLst>
              <a:path w="117475" h="239395">
                <a:moveTo>
                  <a:pt x="76273" y="0"/>
                </a:moveTo>
                <a:lnTo>
                  <a:pt x="31556" y="7696"/>
                </a:lnTo>
                <a:lnTo>
                  <a:pt x="3643" y="37860"/>
                </a:lnTo>
                <a:lnTo>
                  <a:pt x="0" y="181915"/>
                </a:lnTo>
                <a:lnTo>
                  <a:pt x="1151" y="198798"/>
                </a:lnTo>
                <a:lnTo>
                  <a:pt x="4756" y="213266"/>
                </a:lnTo>
                <a:lnTo>
                  <a:pt x="11037" y="225006"/>
                </a:lnTo>
                <a:lnTo>
                  <a:pt x="20217" y="233702"/>
                </a:lnTo>
                <a:lnTo>
                  <a:pt x="32521" y="239041"/>
                </a:lnTo>
                <a:lnTo>
                  <a:pt x="53188" y="238181"/>
                </a:lnTo>
                <a:lnTo>
                  <a:pt x="67923" y="234334"/>
                </a:lnTo>
                <a:lnTo>
                  <a:pt x="77438" y="229209"/>
                </a:lnTo>
                <a:lnTo>
                  <a:pt x="82445" y="224509"/>
                </a:lnTo>
                <a:lnTo>
                  <a:pt x="117373" y="224509"/>
                </a:lnTo>
                <a:lnTo>
                  <a:pt x="117373" y="206374"/>
                </a:lnTo>
                <a:lnTo>
                  <a:pt x="59976" y="206374"/>
                </a:lnTo>
                <a:lnTo>
                  <a:pt x="45756" y="202554"/>
                </a:lnTo>
                <a:lnTo>
                  <a:pt x="38138" y="192245"/>
                </a:lnTo>
                <a:lnTo>
                  <a:pt x="35617" y="177247"/>
                </a:lnTo>
                <a:lnTo>
                  <a:pt x="35600" y="60478"/>
                </a:lnTo>
                <a:lnTo>
                  <a:pt x="36433" y="48703"/>
                </a:lnTo>
                <a:lnTo>
                  <a:pt x="42371" y="36118"/>
                </a:lnTo>
                <a:lnTo>
                  <a:pt x="58487" y="30252"/>
                </a:lnTo>
                <a:lnTo>
                  <a:pt x="112839" y="30252"/>
                </a:lnTo>
                <a:lnTo>
                  <a:pt x="112235" y="28197"/>
                </a:lnTo>
                <a:lnTo>
                  <a:pt x="105195" y="16359"/>
                </a:lnTo>
                <a:lnTo>
                  <a:pt x="93588" y="6469"/>
                </a:lnTo>
                <a:lnTo>
                  <a:pt x="76273" y="0"/>
                </a:lnTo>
                <a:close/>
              </a:path>
              <a:path w="117475" h="239395">
                <a:moveTo>
                  <a:pt x="117373" y="224509"/>
                </a:moveTo>
                <a:lnTo>
                  <a:pt x="82445" y="224509"/>
                </a:lnTo>
                <a:lnTo>
                  <a:pt x="83070" y="235992"/>
                </a:lnTo>
                <a:lnTo>
                  <a:pt x="117373" y="236335"/>
                </a:lnTo>
                <a:lnTo>
                  <a:pt x="117373" y="224509"/>
                </a:lnTo>
                <a:close/>
              </a:path>
              <a:path w="117475" h="239395">
                <a:moveTo>
                  <a:pt x="117373" y="109970"/>
                </a:moveTo>
                <a:lnTo>
                  <a:pt x="61556" y="109970"/>
                </a:lnTo>
                <a:lnTo>
                  <a:pt x="61556" y="138011"/>
                </a:lnTo>
                <a:lnTo>
                  <a:pt x="81902" y="138011"/>
                </a:lnTo>
                <a:lnTo>
                  <a:pt x="81902" y="174943"/>
                </a:lnTo>
                <a:lnTo>
                  <a:pt x="79858" y="191042"/>
                </a:lnTo>
                <a:lnTo>
                  <a:pt x="72941" y="201980"/>
                </a:lnTo>
                <a:lnTo>
                  <a:pt x="59976" y="206374"/>
                </a:lnTo>
                <a:lnTo>
                  <a:pt x="117373" y="206374"/>
                </a:lnTo>
                <a:lnTo>
                  <a:pt x="117373" y="109970"/>
                </a:lnTo>
                <a:close/>
              </a:path>
              <a:path w="117475" h="239395">
                <a:moveTo>
                  <a:pt x="112839" y="30252"/>
                </a:moveTo>
                <a:lnTo>
                  <a:pt x="58487" y="30252"/>
                </a:lnTo>
                <a:lnTo>
                  <a:pt x="74881" y="36077"/>
                </a:lnTo>
                <a:lnTo>
                  <a:pt x="80993" y="48618"/>
                </a:lnTo>
                <a:lnTo>
                  <a:pt x="81902" y="60478"/>
                </a:lnTo>
                <a:lnTo>
                  <a:pt x="81902" y="77166"/>
                </a:lnTo>
                <a:lnTo>
                  <a:pt x="117373" y="77166"/>
                </a:lnTo>
                <a:lnTo>
                  <a:pt x="117276" y="56205"/>
                </a:lnTo>
                <a:lnTo>
                  <a:pt x="117183" y="51836"/>
                </a:lnTo>
                <a:lnTo>
                  <a:pt x="115851" y="40513"/>
                </a:lnTo>
                <a:lnTo>
                  <a:pt x="112839" y="302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" name="object 596"/>
          <p:cNvSpPr/>
          <p:nvPr/>
        </p:nvSpPr>
        <p:spPr>
          <a:xfrm>
            <a:off x="8085797" y="4980241"/>
            <a:ext cx="310692" cy="315239"/>
          </a:xfrm>
          <a:prstGeom prst="rect">
            <a:avLst/>
          </a:prstGeom>
          <a:blipFill>
            <a:blip r:embed="rId3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" name="object 597"/>
          <p:cNvSpPr/>
          <p:nvPr/>
        </p:nvSpPr>
        <p:spPr>
          <a:xfrm>
            <a:off x="5488231" y="5593334"/>
            <a:ext cx="148590" cy="635000"/>
          </a:xfrm>
          <a:custGeom>
            <a:avLst/>
            <a:gdLst/>
            <a:ahLst/>
            <a:cxnLst/>
            <a:rect l="l" t="t" r="r" b="b"/>
            <a:pathLst>
              <a:path w="148589" h="635000">
                <a:moveTo>
                  <a:pt x="74282" y="0"/>
                </a:moveTo>
                <a:lnTo>
                  <a:pt x="17030" y="10210"/>
                </a:lnTo>
                <a:lnTo>
                  <a:pt x="0" y="317246"/>
                </a:lnTo>
                <a:lnTo>
                  <a:pt x="17030" y="624281"/>
                </a:lnTo>
                <a:lnTo>
                  <a:pt x="74282" y="634492"/>
                </a:lnTo>
                <a:lnTo>
                  <a:pt x="131546" y="624281"/>
                </a:lnTo>
                <a:lnTo>
                  <a:pt x="131938" y="617207"/>
                </a:lnTo>
                <a:lnTo>
                  <a:pt x="74282" y="617207"/>
                </a:lnTo>
                <a:lnTo>
                  <a:pt x="33274" y="609892"/>
                </a:lnTo>
                <a:lnTo>
                  <a:pt x="17056" y="317246"/>
                </a:lnTo>
                <a:lnTo>
                  <a:pt x="33274" y="24599"/>
                </a:lnTo>
                <a:lnTo>
                  <a:pt x="74282" y="17284"/>
                </a:lnTo>
                <a:lnTo>
                  <a:pt x="131938" y="17284"/>
                </a:lnTo>
                <a:lnTo>
                  <a:pt x="131546" y="10210"/>
                </a:lnTo>
                <a:lnTo>
                  <a:pt x="74282" y="0"/>
                </a:lnTo>
                <a:close/>
              </a:path>
              <a:path w="148589" h="635000">
                <a:moveTo>
                  <a:pt x="131938" y="17284"/>
                </a:moveTo>
                <a:lnTo>
                  <a:pt x="74282" y="17284"/>
                </a:lnTo>
                <a:lnTo>
                  <a:pt x="115303" y="24599"/>
                </a:lnTo>
                <a:lnTo>
                  <a:pt x="131521" y="317246"/>
                </a:lnTo>
                <a:lnTo>
                  <a:pt x="115303" y="609892"/>
                </a:lnTo>
                <a:lnTo>
                  <a:pt x="74282" y="617207"/>
                </a:lnTo>
                <a:lnTo>
                  <a:pt x="131938" y="617207"/>
                </a:lnTo>
                <a:lnTo>
                  <a:pt x="148564" y="317246"/>
                </a:lnTo>
                <a:lnTo>
                  <a:pt x="131938" y="172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" name="object 598"/>
          <p:cNvSpPr/>
          <p:nvPr/>
        </p:nvSpPr>
        <p:spPr>
          <a:xfrm>
            <a:off x="5466322" y="5583428"/>
            <a:ext cx="192405" cy="654685"/>
          </a:xfrm>
          <a:custGeom>
            <a:avLst/>
            <a:gdLst/>
            <a:ahLst/>
            <a:cxnLst/>
            <a:rect l="l" t="t" r="r" b="b"/>
            <a:pathLst>
              <a:path w="192404" h="654685">
                <a:moveTo>
                  <a:pt x="95503" y="0"/>
                </a:moveTo>
                <a:lnTo>
                  <a:pt x="93903" y="0"/>
                </a:lnTo>
                <a:lnTo>
                  <a:pt x="91457" y="62867"/>
                </a:lnTo>
                <a:lnTo>
                  <a:pt x="90136" y="94316"/>
                </a:lnTo>
                <a:lnTo>
                  <a:pt x="87924" y="141522"/>
                </a:lnTo>
                <a:lnTo>
                  <a:pt x="85323" y="188785"/>
                </a:lnTo>
                <a:lnTo>
                  <a:pt x="82202" y="236120"/>
                </a:lnTo>
                <a:lnTo>
                  <a:pt x="78434" y="283546"/>
                </a:lnTo>
                <a:lnTo>
                  <a:pt x="0" y="325551"/>
                </a:lnTo>
                <a:lnTo>
                  <a:pt x="6395" y="329629"/>
                </a:lnTo>
                <a:lnTo>
                  <a:pt x="81889" y="339966"/>
                </a:lnTo>
                <a:lnTo>
                  <a:pt x="93903" y="654316"/>
                </a:lnTo>
                <a:lnTo>
                  <a:pt x="95503" y="654316"/>
                </a:lnTo>
                <a:lnTo>
                  <a:pt x="97978" y="591434"/>
                </a:lnTo>
                <a:lnTo>
                  <a:pt x="100104" y="544237"/>
                </a:lnTo>
                <a:lnTo>
                  <a:pt x="102671" y="496983"/>
                </a:lnTo>
                <a:lnTo>
                  <a:pt x="105868" y="449647"/>
                </a:lnTo>
                <a:lnTo>
                  <a:pt x="109884" y="402204"/>
                </a:lnTo>
                <a:lnTo>
                  <a:pt x="114909" y="354630"/>
                </a:lnTo>
                <a:lnTo>
                  <a:pt x="192392" y="328752"/>
                </a:lnTo>
                <a:lnTo>
                  <a:pt x="183072" y="324321"/>
                </a:lnTo>
                <a:lnTo>
                  <a:pt x="107530" y="314350"/>
                </a:lnTo>
                <a:lnTo>
                  <a:pt x="955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" name="object 599"/>
          <p:cNvSpPr/>
          <p:nvPr/>
        </p:nvSpPr>
        <p:spPr>
          <a:xfrm>
            <a:off x="5297674" y="6310770"/>
            <a:ext cx="531495" cy="63500"/>
          </a:xfrm>
          <a:custGeom>
            <a:avLst/>
            <a:gdLst/>
            <a:ahLst/>
            <a:cxnLst/>
            <a:rect l="l" t="t" r="r" b="b"/>
            <a:pathLst>
              <a:path w="531495" h="63500">
                <a:moveTo>
                  <a:pt x="499520" y="12852"/>
                </a:moveTo>
                <a:lnTo>
                  <a:pt x="481139" y="12852"/>
                </a:lnTo>
                <a:lnTo>
                  <a:pt x="521931" y="63106"/>
                </a:lnTo>
                <a:lnTo>
                  <a:pt x="523455" y="63106"/>
                </a:lnTo>
                <a:lnTo>
                  <a:pt x="523455" y="38798"/>
                </a:lnTo>
                <a:lnTo>
                  <a:pt x="520166" y="38798"/>
                </a:lnTo>
                <a:lnTo>
                  <a:pt x="499520" y="12852"/>
                </a:lnTo>
                <a:close/>
              </a:path>
              <a:path w="531495" h="63500">
                <a:moveTo>
                  <a:pt x="490385" y="1371"/>
                </a:moveTo>
                <a:lnTo>
                  <a:pt x="468985" y="1371"/>
                </a:lnTo>
                <a:lnTo>
                  <a:pt x="468985" y="3022"/>
                </a:lnTo>
                <a:lnTo>
                  <a:pt x="470814" y="3086"/>
                </a:lnTo>
                <a:lnTo>
                  <a:pt x="472236" y="3365"/>
                </a:lnTo>
                <a:lnTo>
                  <a:pt x="474192" y="4381"/>
                </a:lnTo>
                <a:lnTo>
                  <a:pt x="475322" y="5422"/>
                </a:lnTo>
                <a:lnTo>
                  <a:pt x="477888" y="8636"/>
                </a:lnTo>
                <a:lnTo>
                  <a:pt x="477814" y="54686"/>
                </a:lnTo>
                <a:lnTo>
                  <a:pt x="477227" y="56692"/>
                </a:lnTo>
                <a:lnTo>
                  <a:pt x="474624" y="59372"/>
                </a:lnTo>
                <a:lnTo>
                  <a:pt x="472313" y="60045"/>
                </a:lnTo>
                <a:lnTo>
                  <a:pt x="468985" y="60083"/>
                </a:lnTo>
                <a:lnTo>
                  <a:pt x="468985" y="61722"/>
                </a:lnTo>
                <a:lnTo>
                  <a:pt x="490385" y="61722"/>
                </a:lnTo>
                <a:lnTo>
                  <a:pt x="490385" y="60083"/>
                </a:lnTo>
                <a:lnTo>
                  <a:pt x="486917" y="60083"/>
                </a:lnTo>
                <a:lnTo>
                  <a:pt x="485101" y="59474"/>
                </a:lnTo>
                <a:lnTo>
                  <a:pt x="483527" y="58242"/>
                </a:lnTo>
                <a:lnTo>
                  <a:pt x="481926" y="57035"/>
                </a:lnTo>
                <a:lnTo>
                  <a:pt x="481139" y="54686"/>
                </a:lnTo>
                <a:lnTo>
                  <a:pt x="481139" y="12852"/>
                </a:lnTo>
                <a:lnTo>
                  <a:pt x="499520" y="12852"/>
                </a:lnTo>
                <a:lnTo>
                  <a:pt x="490385" y="1371"/>
                </a:lnTo>
                <a:close/>
              </a:path>
              <a:path w="531495" h="63500">
                <a:moveTo>
                  <a:pt x="531368" y="2959"/>
                </a:moveTo>
                <a:lnTo>
                  <a:pt x="514794" y="2959"/>
                </a:lnTo>
                <a:lnTo>
                  <a:pt x="517182" y="3797"/>
                </a:lnTo>
                <a:lnTo>
                  <a:pt x="518729" y="5651"/>
                </a:lnTo>
                <a:lnTo>
                  <a:pt x="519645" y="6794"/>
                </a:lnTo>
                <a:lnTo>
                  <a:pt x="520166" y="9232"/>
                </a:lnTo>
                <a:lnTo>
                  <a:pt x="520166" y="38798"/>
                </a:lnTo>
                <a:lnTo>
                  <a:pt x="523455" y="38798"/>
                </a:lnTo>
                <a:lnTo>
                  <a:pt x="531368" y="3022"/>
                </a:lnTo>
                <a:close/>
              </a:path>
              <a:path w="531495" h="63500">
                <a:moveTo>
                  <a:pt x="531368" y="1371"/>
                </a:moveTo>
                <a:lnTo>
                  <a:pt x="511441" y="1371"/>
                </a:lnTo>
                <a:lnTo>
                  <a:pt x="511441" y="3022"/>
                </a:lnTo>
                <a:lnTo>
                  <a:pt x="514794" y="2959"/>
                </a:lnTo>
                <a:lnTo>
                  <a:pt x="531368" y="2959"/>
                </a:lnTo>
                <a:lnTo>
                  <a:pt x="531368" y="1371"/>
                </a:lnTo>
                <a:close/>
              </a:path>
              <a:path w="531495" h="63500">
                <a:moveTo>
                  <a:pt x="418084" y="3022"/>
                </a:moveTo>
                <a:lnTo>
                  <a:pt x="393979" y="3022"/>
                </a:lnTo>
                <a:lnTo>
                  <a:pt x="395347" y="3327"/>
                </a:lnTo>
                <a:lnTo>
                  <a:pt x="397319" y="4470"/>
                </a:lnTo>
                <a:lnTo>
                  <a:pt x="397979" y="5130"/>
                </a:lnTo>
                <a:lnTo>
                  <a:pt x="398627" y="6692"/>
                </a:lnTo>
                <a:lnTo>
                  <a:pt x="398724" y="55206"/>
                </a:lnTo>
                <a:lnTo>
                  <a:pt x="398627" y="56299"/>
                </a:lnTo>
                <a:lnTo>
                  <a:pt x="397878" y="58013"/>
                </a:lnTo>
                <a:lnTo>
                  <a:pt x="397294" y="58737"/>
                </a:lnTo>
                <a:lnTo>
                  <a:pt x="396519" y="59143"/>
                </a:lnTo>
                <a:lnTo>
                  <a:pt x="395452" y="59766"/>
                </a:lnTo>
                <a:lnTo>
                  <a:pt x="394042" y="60083"/>
                </a:lnTo>
                <a:lnTo>
                  <a:pt x="390283" y="60083"/>
                </a:lnTo>
                <a:lnTo>
                  <a:pt x="390283" y="61722"/>
                </a:lnTo>
                <a:lnTo>
                  <a:pt x="443877" y="61722"/>
                </a:lnTo>
                <a:lnTo>
                  <a:pt x="444241" y="58331"/>
                </a:lnTo>
                <a:lnTo>
                  <a:pt x="429539" y="58331"/>
                </a:lnTo>
                <a:lnTo>
                  <a:pt x="416674" y="58216"/>
                </a:lnTo>
                <a:lnTo>
                  <a:pt x="413302" y="8610"/>
                </a:lnTo>
                <a:lnTo>
                  <a:pt x="413473" y="6807"/>
                </a:lnTo>
                <a:lnTo>
                  <a:pt x="414235" y="5080"/>
                </a:lnTo>
                <a:lnTo>
                  <a:pt x="414858" y="4381"/>
                </a:lnTo>
                <a:lnTo>
                  <a:pt x="416687" y="3327"/>
                </a:lnTo>
                <a:lnTo>
                  <a:pt x="418084" y="3022"/>
                </a:lnTo>
                <a:close/>
              </a:path>
              <a:path w="531495" h="63500">
                <a:moveTo>
                  <a:pt x="446151" y="40525"/>
                </a:moveTo>
                <a:lnTo>
                  <a:pt x="444322" y="40525"/>
                </a:lnTo>
                <a:lnTo>
                  <a:pt x="442925" y="45288"/>
                </a:lnTo>
                <a:lnTo>
                  <a:pt x="441452" y="48869"/>
                </a:lnTo>
                <a:lnTo>
                  <a:pt x="438340" y="53746"/>
                </a:lnTo>
                <a:lnTo>
                  <a:pt x="436486" y="55524"/>
                </a:lnTo>
                <a:lnTo>
                  <a:pt x="432219" y="57772"/>
                </a:lnTo>
                <a:lnTo>
                  <a:pt x="429539" y="58331"/>
                </a:lnTo>
                <a:lnTo>
                  <a:pt x="444241" y="58331"/>
                </a:lnTo>
                <a:lnTo>
                  <a:pt x="446151" y="40525"/>
                </a:lnTo>
                <a:close/>
              </a:path>
              <a:path w="531495" h="63500">
                <a:moveTo>
                  <a:pt x="422478" y="1371"/>
                </a:moveTo>
                <a:lnTo>
                  <a:pt x="390283" y="1371"/>
                </a:lnTo>
                <a:lnTo>
                  <a:pt x="390283" y="3022"/>
                </a:lnTo>
                <a:lnTo>
                  <a:pt x="422478" y="3022"/>
                </a:lnTo>
                <a:lnTo>
                  <a:pt x="422478" y="1371"/>
                </a:lnTo>
                <a:close/>
              </a:path>
              <a:path w="531495" h="63500">
                <a:moveTo>
                  <a:pt x="325704" y="165"/>
                </a:moveTo>
                <a:lnTo>
                  <a:pt x="318211" y="2984"/>
                </a:lnTo>
                <a:lnTo>
                  <a:pt x="306019" y="14935"/>
                </a:lnTo>
                <a:lnTo>
                  <a:pt x="302991" y="22364"/>
                </a:lnTo>
                <a:lnTo>
                  <a:pt x="302972" y="31731"/>
                </a:lnTo>
                <a:lnTo>
                  <a:pt x="305163" y="43087"/>
                </a:lnTo>
                <a:lnTo>
                  <a:pt x="312894" y="55174"/>
                </a:lnTo>
                <a:lnTo>
                  <a:pt x="323217" y="61111"/>
                </a:lnTo>
                <a:lnTo>
                  <a:pt x="337823" y="63026"/>
                </a:lnTo>
                <a:lnTo>
                  <a:pt x="350411" y="59766"/>
                </a:lnTo>
                <a:lnTo>
                  <a:pt x="330517" y="59766"/>
                </a:lnTo>
                <a:lnTo>
                  <a:pt x="326986" y="58051"/>
                </a:lnTo>
                <a:lnTo>
                  <a:pt x="320840" y="49682"/>
                </a:lnTo>
                <a:lnTo>
                  <a:pt x="319036" y="42062"/>
                </a:lnTo>
                <a:lnTo>
                  <a:pt x="319168" y="22364"/>
                </a:lnTo>
                <a:lnTo>
                  <a:pt x="320205" y="16459"/>
                </a:lnTo>
                <a:lnTo>
                  <a:pt x="322541" y="11836"/>
                </a:lnTo>
                <a:lnTo>
                  <a:pt x="325437" y="6197"/>
                </a:lnTo>
                <a:lnTo>
                  <a:pt x="329628" y="3378"/>
                </a:lnTo>
                <a:lnTo>
                  <a:pt x="352429" y="3378"/>
                </a:lnTo>
                <a:lnTo>
                  <a:pt x="352031" y="2984"/>
                </a:lnTo>
                <a:lnTo>
                  <a:pt x="345241" y="533"/>
                </a:lnTo>
                <a:lnTo>
                  <a:pt x="334606" y="533"/>
                </a:lnTo>
                <a:lnTo>
                  <a:pt x="325704" y="165"/>
                </a:lnTo>
                <a:close/>
              </a:path>
              <a:path w="531495" h="63500">
                <a:moveTo>
                  <a:pt x="352429" y="3378"/>
                </a:moveTo>
                <a:lnTo>
                  <a:pt x="338150" y="3378"/>
                </a:lnTo>
                <a:lnTo>
                  <a:pt x="340791" y="4191"/>
                </a:lnTo>
                <a:lnTo>
                  <a:pt x="345389" y="7467"/>
                </a:lnTo>
                <a:lnTo>
                  <a:pt x="347281" y="10261"/>
                </a:lnTo>
                <a:lnTo>
                  <a:pt x="350253" y="18173"/>
                </a:lnTo>
                <a:lnTo>
                  <a:pt x="350873" y="23114"/>
                </a:lnTo>
                <a:lnTo>
                  <a:pt x="350983" y="38976"/>
                </a:lnTo>
                <a:lnTo>
                  <a:pt x="350266" y="44272"/>
                </a:lnTo>
                <a:lnTo>
                  <a:pt x="338124" y="59766"/>
                </a:lnTo>
                <a:lnTo>
                  <a:pt x="350411" y="59766"/>
                </a:lnTo>
                <a:lnTo>
                  <a:pt x="350626" y="59710"/>
                </a:lnTo>
                <a:lnTo>
                  <a:pt x="360337" y="51523"/>
                </a:lnTo>
                <a:lnTo>
                  <a:pt x="364820" y="45707"/>
                </a:lnTo>
                <a:lnTo>
                  <a:pt x="367055" y="38976"/>
                </a:lnTo>
                <a:lnTo>
                  <a:pt x="367055" y="22364"/>
                </a:lnTo>
                <a:lnTo>
                  <a:pt x="364045" y="14909"/>
                </a:lnTo>
                <a:lnTo>
                  <a:pt x="352429" y="3378"/>
                </a:lnTo>
                <a:close/>
              </a:path>
              <a:path w="531495" h="63500">
                <a:moveTo>
                  <a:pt x="344220" y="165"/>
                </a:moveTo>
                <a:lnTo>
                  <a:pt x="334606" y="533"/>
                </a:lnTo>
                <a:lnTo>
                  <a:pt x="345241" y="533"/>
                </a:lnTo>
                <a:lnTo>
                  <a:pt x="344220" y="165"/>
                </a:lnTo>
                <a:close/>
              </a:path>
              <a:path w="531495" h="63500">
                <a:moveTo>
                  <a:pt x="256158" y="0"/>
                </a:moveTo>
                <a:lnTo>
                  <a:pt x="246164" y="0"/>
                </a:lnTo>
                <a:lnTo>
                  <a:pt x="240728" y="1409"/>
                </a:lnTo>
                <a:lnTo>
                  <a:pt x="230479" y="7112"/>
                </a:lnTo>
                <a:lnTo>
                  <a:pt x="226428" y="11125"/>
                </a:lnTo>
                <a:lnTo>
                  <a:pt x="220395" y="21450"/>
                </a:lnTo>
                <a:lnTo>
                  <a:pt x="218897" y="26911"/>
                </a:lnTo>
                <a:lnTo>
                  <a:pt x="218897" y="38112"/>
                </a:lnTo>
                <a:lnTo>
                  <a:pt x="245262" y="63106"/>
                </a:lnTo>
                <a:lnTo>
                  <a:pt x="256590" y="63106"/>
                </a:lnTo>
                <a:lnTo>
                  <a:pt x="260870" y="62318"/>
                </a:lnTo>
                <a:lnTo>
                  <a:pt x="268198" y="59143"/>
                </a:lnTo>
                <a:lnTo>
                  <a:pt x="268513" y="58915"/>
                </a:lnTo>
                <a:lnTo>
                  <a:pt x="250050" y="58915"/>
                </a:lnTo>
                <a:lnTo>
                  <a:pt x="246278" y="57785"/>
                </a:lnTo>
                <a:lnTo>
                  <a:pt x="243382" y="55511"/>
                </a:lnTo>
                <a:lnTo>
                  <a:pt x="240461" y="53251"/>
                </a:lnTo>
                <a:lnTo>
                  <a:pt x="238340" y="49885"/>
                </a:lnTo>
                <a:lnTo>
                  <a:pt x="235597" y="41021"/>
                </a:lnTo>
                <a:lnTo>
                  <a:pt x="234924" y="36093"/>
                </a:lnTo>
                <a:lnTo>
                  <a:pt x="234924" y="25222"/>
                </a:lnTo>
                <a:lnTo>
                  <a:pt x="251218" y="4000"/>
                </a:lnTo>
                <a:lnTo>
                  <a:pt x="268685" y="4000"/>
                </a:lnTo>
                <a:lnTo>
                  <a:pt x="268097" y="3810"/>
                </a:lnTo>
                <a:lnTo>
                  <a:pt x="260642" y="914"/>
                </a:lnTo>
                <a:lnTo>
                  <a:pt x="256158" y="0"/>
                </a:lnTo>
                <a:close/>
              </a:path>
              <a:path w="531495" h="63500">
                <a:moveTo>
                  <a:pt x="275107" y="47840"/>
                </a:moveTo>
                <a:lnTo>
                  <a:pt x="271602" y="51904"/>
                </a:lnTo>
                <a:lnTo>
                  <a:pt x="268274" y="54762"/>
                </a:lnTo>
                <a:lnTo>
                  <a:pt x="261962" y="58089"/>
                </a:lnTo>
                <a:lnTo>
                  <a:pt x="258483" y="58915"/>
                </a:lnTo>
                <a:lnTo>
                  <a:pt x="268513" y="58915"/>
                </a:lnTo>
                <a:lnTo>
                  <a:pt x="271729" y="56578"/>
                </a:lnTo>
                <a:lnTo>
                  <a:pt x="275107" y="53047"/>
                </a:lnTo>
                <a:lnTo>
                  <a:pt x="275107" y="47840"/>
                </a:lnTo>
                <a:close/>
              </a:path>
              <a:path w="531495" h="63500">
                <a:moveTo>
                  <a:pt x="268685" y="4000"/>
                </a:moveTo>
                <a:lnTo>
                  <a:pt x="259499" y="4000"/>
                </a:lnTo>
                <a:lnTo>
                  <a:pt x="263537" y="5461"/>
                </a:lnTo>
                <a:lnTo>
                  <a:pt x="270662" y="11277"/>
                </a:lnTo>
                <a:lnTo>
                  <a:pt x="273100" y="15455"/>
                </a:lnTo>
                <a:lnTo>
                  <a:pt x="274396" y="20904"/>
                </a:lnTo>
                <a:lnTo>
                  <a:pt x="276136" y="20904"/>
                </a:lnTo>
                <a:lnTo>
                  <a:pt x="276136" y="4368"/>
                </a:lnTo>
                <a:lnTo>
                  <a:pt x="269824" y="4368"/>
                </a:lnTo>
                <a:lnTo>
                  <a:pt x="268685" y="4000"/>
                </a:lnTo>
                <a:close/>
              </a:path>
              <a:path w="531495" h="63500">
                <a:moveTo>
                  <a:pt x="276136" y="0"/>
                </a:moveTo>
                <a:lnTo>
                  <a:pt x="274396" y="0"/>
                </a:lnTo>
                <a:lnTo>
                  <a:pt x="274193" y="1511"/>
                </a:lnTo>
                <a:lnTo>
                  <a:pt x="273735" y="2616"/>
                </a:lnTo>
                <a:lnTo>
                  <a:pt x="272338" y="4013"/>
                </a:lnTo>
                <a:lnTo>
                  <a:pt x="271513" y="4368"/>
                </a:lnTo>
                <a:lnTo>
                  <a:pt x="276136" y="4368"/>
                </a:lnTo>
                <a:lnTo>
                  <a:pt x="276136" y="0"/>
                </a:lnTo>
                <a:close/>
              </a:path>
              <a:path w="531495" h="63500">
                <a:moveTo>
                  <a:pt x="163004" y="12852"/>
                </a:moveTo>
                <a:lnTo>
                  <a:pt x="144614" y="12852"/>
                </a:lnTo>
                <a:lnTo>
                  <a:pt x="185419" y="63106"/>
                </a:lnTo>
                <a:lnTo>
                  <a:pt x="186944" y="63106"/>
                </a:lnTo>
                <a:lnTo>
                  <a:pt x="186944" y="38798"/>
                </a:lnTo>
                <a:lnTo>
                  <a:pt x="183642" y="38798"/>
                </a:lnTo>
                <a:lnTo>
                  <a:pt x="163004" y="12852"/>
                </a:lnTo>
                <a:close/>
              </a:path>
              <a:path w="531495" h="63500">
                <a:moveTo>
                  <a:pt x="153873" y="1371"/>
                </a:moveTo>
                <a:lnTo>
                  <a:pt x="132461" y="1371"/>
                </a:lnTo>
                <a:lnTo>
                  <a:pt x="132461" y="3022"/>
                </a:lnTo>
                <a:lnTo>
                  <a:pt x="134302" y="3086"/>
                </a:lnTo>
                <a:lnTo>
                  <a:pt x="135712" y="3365"/>
                </a:lnTo>
                <a:lnTo>
                  <a:pt x="137680" y="4381"/>
                </a:lnTo>
                <a:lnTo>
                  <a:pt x="138798" y="5422"/>
                </a:lnTo>
                <a:lnTo>
                  <a:pt x="141363" y="8636"/>
                </a:lnTo>
                <a:lnTo>
                  <a:pt x="141290" y="54686"/>
                </a:lnTo>
                <a:lnTo>
                  <a:pt x="140715" y="56692"/>
                </a:lnTo>
                <a:lnTo>
                  <a:pt x="138099" y="59372"/>
                </a:lnTo>
                <a:lnTo>
                  <a:pt x="135788" y="60045"/>
                </a:lnTo>
                <a:lnTo>
                  <a:pt x="132461" y="60083"/>
                </a:lnTo>
                <a:lnTo>
                  <a:pt x="132461" y="61722"/>
                </a:lnTo>
                <a:lnTo>
                  <a:pt x="153873" y="61722"/>
                </a:lnTo>
                <a:lnTo>
                  <a:pt x="153873" y="60083"/>
                </a:lnTo>
                <a:lnTo>
                  <a:pt x="150406" y="60083"/>
                </a:lnTo>
                <a:lnTo>
                  <a:pt x="148590" y="59474"/>
                </a:lnTo>
                <a:lnTo>
                  <a:pt x="147002" y="58242"/>
                </a:lnTo>
                <a:lnTo>
                  <a:pt x="145402" y="57035"/>
                </a:lnTo>
                <a:lnTo>
                  <a:pt x="144614" y="54686"/>
                </a:lnTo>
                <a:lnTo>
                  <a:pt x="144614" y="12852"/>
                </a:lnTo>
                <a:lnTo>
                  <a:pt x="163004" y="12852"/>
                </a:lnTo>
                <a:lnTo>
                  <a:pt x="153873" y="1371"/>
                </a:lnTo>
                <a:close/>
              </a:path>
              <a:path w="531495" h="63500">
                <a:moveTo>
                  <a:pt x="194856" y="2959"/>
                </a:moveTo>
                <a:lnTo>
                  <a:pt x="178282" y="2959"/>
                </a:lnTo>
                <a:lnTo>
                  <a:pt x="180670" y="3797"/>
                </a:lnTo>
                <a:lnTo>
                  <a:pt x="183133" y="6794"/>
                </a:lnTo>
                <a:lnTo>
                  <a:pt x="183517" y="8636"/>
                </a:lnTo>
                <a:lnTo>
                  <a:pt x="183642" y="38798"/>
                </a:lnTo>
                <a:lnTo>
                  <a:pt x="186944" y="38798"/>
                </a:lnTo>
                <a:lnTo>
                  <a:pt x="194856" y="3022"/>
                </a:lnTo>
                <a:close/>
              </a:path>
              <a:path w="531495" h="63500">
                <a:moveTo>
                  <a:pt x="194856" y="1371"/>
                </a:moveTo>
                <a:lnTo>
                  <a:pt x="174929" y="1371"/>
                </a:lnTo>
                <a:lnTo>
                  <a:pt x="174929" y="3022"/>
                </a:lnTo>
                <a:lnTo>
                  <a:pt x="178282" y="2959"/>
                </a:lnTo>
                <a:lnTo>
                  <a:pt x="194856" y="2959"/>
                </a:lnTo>
                <a:lnTo>
                  <a:pt x="194856" y="1371"/>
                </a:lnTo>
                <a:close/>
              </a:path>
              <a:path w="531495" h="63500">
                <a:moveTo>
                  <a:pt x="110782" y="60083"/>
                </a:moveTo>
                <a:lnTo>
                  <a:pt x="79235" y="60083"/>
                </a:lnTo>
                <a:lnTo>
                  <a:pt x="79235" y="61722"/>
                </a:lnTo>
                <a:lnTo>
                  <a:pt x="110782" y="61722"/>
                </a:lnTo>
                <a:lnTo>
                  <a:pt x="110782" y="60083"/>
                </a:lnTo>
                <a:close/>
              </a:path>
              <a:path w="531495" h="63500">
                <a:moveTo>
                  <a:pt x="107035" y="3022"/>
                </a:moveTo>
                <a:lnTo>
                  <a:pt x="82918" y="3022"/>
                </a:lnTo>
                <a:lnTo>
                  <a:pt x="84298" y="3327"/>
                </a:lnTo>
                <a:lnTo>
                  <a:pt x="86258" y="4470"/>
                </a:lnTo>
                <a:lnTo>
                  <a:pt x="86918" y="5130"/>
                </a:lnTo>
                <a:lnTo>
                  <a:pt x="87566" y="6692"/>
                </a:lnTo>
                <a:lnTo>
                  <a:pt x="87744" y="8610"/>
                </a:lnTo>
                <a:lnTo>
                  <a:pt x="87739" y="54483"/>
                </a:lnTo>
                <a:lnTo>
                  <a:pt x="87566" y="56299"/>
                </a:lnTo>
                <a:lnTo>
                  <a:pt x="87236" y="56997"/>
                </a:lnTo>
                <a:lnTo>
                  <a:pt x="86829" y="58013"/>
                </a:lnTo>
                <a:lnTo>
                  <a:pt x="86232" y="58737"/>
                </a:lnTo>
                <a:lnTo>
                  <a:pt x="85458" y="59143"/>
                </a:lnTo>
                <a:lnTo>
                  <a:pt x="84404" y="59766"/>
                </a:lnTo>
                <a:lnTo>
                  <a:pt x="82981" y="60083"/>
                </a:lnTo>
                <a:lnTo>
                  <a:pt x="107086" y="60083"/>
                </a:lnTo>
                <a:lnTo>
                  <a:pt x="105752" y="59791"/>
                </a:lnTo>
                <a:lnTo>
                  <a:pt x="103758" y="58623"/>
                </a:lnTo>
                <a:lnTo>
                  <a:pt x="103098" y="57950"/>
                </a:lnTo>
                <a:lnTo>
                  <a:pt x="102412" y="56400"/>
                </a:lnTo>
                <a:lnTo>
                  <a:pt x="102247" y="54483"/>
                </a:lnTo>
                <a:lnTo>
                  <a:pt x="102253" y="8610"/>
                </a:lnTo>
                <a:lnTo>
                  <a:pt x="102412" y="6807"/>
                </a:lnTo>
                <a:lnTo>
                  <a:pt x="103174" y="5080"/>
                </a:lnTo>
                <a:lnTo>
                  <a:pt x="103784" y="4381"/>
                </a:lnTo>
                <a:lnTo>
                  <a:pt x="104559" y="3949"/>
                </a:lnTo>
                <a:lnTo>
                  <a:pt x="105613" y="3327"/>
                </a:lnTo>
                <a:lnTo>
                  <a:pt x="107035" y="3022"/>
                </a:lnTo>
                <a:close/>
              </a:path>
              <a:path w="531495" h="63500">
                <a:moveTo>
                  <a:pt x="110782" y="1371"/>
                </a:moveTo>
                <a:lnTo>
                  <a:pt x="79235" y="1371"/>
                </a:lnTo>
                <a:lnTo>
                  <a:pt x="79235" y="3022"/>
                </a:lnTo>
                <a:lnTo>
                  <a:pt x="110782" y="3022"/>
                </a:lnTo>
                <a:lnTo>
                  <a:pt x="110782" y="1371"/>
                </a:lnTo>
                <a:close/>
              </a:path>
              <a:path w="531495" h="63500">
                <a:moveTo>
                  <a:pt x="27800" y="3022"/>
                </a:moveTo>
                <a:lnTo>
                  <a:pt x="3695" y="3022"/>
                </a:lnTo>
                <a:lnTo>
                  <a:pt x="5076" y="3327"/>
                </a:lnTo>
                <a:lnTo>
                  <a:pt x="7035" y="4470"/>
                </a:lnTo>
                <a:lnTo>
                  <a:pt x="7696" y="5130"/>
                </a:lnTo>
                <a:lnTo>
                  <a:pt x="8343" y="6692"/>
                </a:lnTo>
                <a:lnTo>
                  <a:pt x="8440" y="55206"/>
                </a:lnTo>
                <a:lnTo>
                  <a:pt x="8343" y="56299"/>
                </a:lnTo>
                <a:lnTo>
                  <a:pt x="7594" y="58013"/>
                </a:lnTo>
                <a:lnTo>
                  <a:pt x="7010" y="58737"/>
                </a:lnTo>
                <a:lnTo>
                  <a:pt x="6235" y="59143"/>
                </a:lnTo>
                <a:lnTo>
                  <a:pt x="5168" y="59766"/>
                </a:lnTo>
                <a:lnTo>
                  <a:pt x="3759" y="60083"/>
                </a:lnTo>
                <a:lnTo>
                  <a:pt x="0" y="60083"/>
                </a:lnTo>
                <a:lnTo>
                  <a:pt x="0" y="61722"/>
                </a:lnTo>
                <a:lnTo>
                  <a:pt x="53593" y="61722"/>
                </a:lnTo>
                <a:lnTo>
                  <a:pt x="53957" y="58331"/>
                </a:lnTo>
                <a:lnTo>
                  <a:pt x="39255" y="58331"/>
                </a:lnTo>
                <a:lnTo>
                  <a:pt x="26390" y="58216"/>
                </a:lnTo>
                <a:lnTo>
                  <a:pt x="23018" y="8610"/>
                </a:lnTo>
                <a:lnTo>
                  <a:pt x="23190" y="6807"/>
                </a:lnTo>
                <a:lnTo>
                  <a:pt x="23964" y="5080"/>
                </a:lnTo>
                <a:lnTo>
                  <a:pt x="24574" y="4381"/>
                </a:lnTo>
                <a:lnTo>
                  <a:pt x="26403" y="3327"/>
                </a:lnTo>
                <a:lnTo>
                  <a:pt x="27800" y="3022"/>
                </a:lnTo>
                <a:close/>
              </a:path>
              <a:path w="531495" h="63500">
                <a:moveTo>
                  <a:pt x="55867" y="40525"/>
                </a:moveTo>
                <a:lnTo>
                  <a:pt x="54038" y="40525"/>
                </a:lnTo>
                <a:lnTo>
                  <a:pt x="52641" y="45288"/>
                </a:lnTo>
                <a:lnTo>
                  <a:pt x="51168" y="48869"/>
                </a:lnTo>
                <a:lnTo>
                  <a:pt x="48056" y="53746"/>
                </a:lnTo>
                <a:lnTo>
                  <a:pt x="46202" y="55524"/>
                </a:lnTo>
                <a:lnTo>
                  <a:pt x="41935" y="57772"/>
                </a:lnTo>
                <a:lnTo>
                  <a:pt x="39255" y="58331"/>
                </a:lnTo>
                <a:lnTo>
                  <a:pt x="53957" y="58331"/>
                </a:lnTo>
                <a:lnTo>
                  <a:pt x="55867" y="40525"/>
                </a:lnTo>
                <a:close/>
              </a:path>
              <a:path w="531495" h="63500">
                <a:moveTo>
                  <a:pt x="32194" y="1371"/>
                </a:moveTo>
                <a:lnTo>
                  <a:pt x="0" y="1371"/>
                </a:lnTo>
                <a:lnTo>
                  <a:pt x="0" y="3022"/>
                </a:lnTo>
                <a:lnTo>
                  <a:pt x="32194" y="3022"/>
                </a:lnTo>
                <a:lnTo>
                  <a:pt x="32194" y="137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" name="object 600"/>
          <p:cNvSpPr/>
          <p:nvPr/>
        </p:nvSpPr>
        <p:spPr>
          <a:xfrm>
            <a:off x="7805881" y="3828237"/>
            <a:ext cx="111125" cy="91440"/>
          </a:xfrm>
          <a:custGeom>
            <a:avLst/>
            <a:gdLst/>
            <a:ahLst/>
            <a:cxnLst/>
            <a:rect l="l" t="t" r="r" b="b"/>
            <a:pathLst>
              <a:path w="111125" h="91439">
                <a:moveTo>
                  <a:pt x="24038" y="59053"/>
                </a:moveTo>
                <a:lnTo>
                  <a:pt x="238" y="59458"/>
                </a:lnTo>
                <a:lnTo>
                  <a:pt x="1521" y="71385"/>
                </a:lnTo>
                <a:lnTo>
                  <a:pt x="7245" y="83947"/>
                </a:lnTo>
                <a:lnTo>
                  <a:pt x="16472" y="88506"/>
                </a:lnTo>
                <a:lnTo>
                  <a:pt x="33504" y="90953"/>
                </a:lnTo>
                <a:lnTo>
                  <a:pt x="46043" y="91332"/>
                </a:lnTo>
                <a:lnTo>
                  <a:pt x="58793" y="91348"/>
                </a:lnTo>
                <a:lnTo>
                  <a:pt x="71678" y="91068"/>
                </a:lnTo>
                <a:lnTo>
                  <a:pt x="84615" y="90556"/>
                </a:lnTo>
                <a:lnTo>
                  <a:pt x="96082" y="88360"/>
                </a:lnTo>
                <a:lnTo>
                  <a:pt x="107485" y="79019"/>
                </a:lnTo>
                <a:lnTo>
                  <a:pt x="110171" y="70321"/>
                </a:lnTo>
                <a:lnTo>
                  <a:pt x="53080" y="70321"/>
                </a:lnTo>
                <a:lnTo>
                  <a:pt x="40249" y="69993"/>
                </a:lnTo>
                <a:lnTo>
                  <a:pt x="27721" y="69289"/>
                </a:lnTo>
                <a:lnTo>
                  <a:pt x="23886" y="67219"/>
                </a:lnTo>
                <a:lnTo>
                  <a:pt x="23947" y="61453"/>
                </a:lnTo>
                <a:lnTo>
                  <a:pt x="24038" y="59053"/>
                </a:lnTo>
                <a:close/>
              </a:path>
              <a:path w="111125" h="91439">
                <a:moveTo>
                  <a:pt x="36978" y="0"/>
                </a:moveTo>
                <a:lnTo>
                  <a:pt x="24622" y="874"/>
                </a:lnTo>
                <a:lnTo>
                  <a:pt x="13007" y="4480"/>
                </a:lnTo>
                <a:lnTo>
                  <a:pt x="3070" y="13318"/>
                </a:lnTo>
                <a:lnTo>
                  <a:pt x="0" y="25361"/>
                </a:lnTo>
                <a:lnTo>
                  <a:pt x="1635" y="37920"/>
                </a:lnTo>
                <a:lnTo>
                  <a:pt x="4353" y="46721"/>
                </a:lnTo>
                <a:lnTo>
                  <a:pt x="13637" y="50887"/>
                </a:lnTo>
                <a:lnTo>
                  <a:pt x="21803" y="52170"/>
                </a:lnTo>
                <a:lnTo>
                  <a:pt x="81353" y="55688"/>
                </a:lnTo>
                <a:lnTo>
                  <a:pt x="85354" y="56653"/>
                </a:lnTo>
                <a:lnTo>
                  <a:pt x="88071" y="58418"/>
                </a:lnTo>
                <a:lnTo>
                  <a:pt x="88719" y="61453"/>
                </a:lnTo>
                <a:lnTo>
                  <a:pt x="88237" y="64654"/>
                </a:lnTo>
                <a:lnTo>
                  <a:pt x="53080" y="70321"/>
                </a:lnTo>
                <a:lnTo>
                  <a:pt x="110171" y="70321"/>
                </a:lnTo>
                <a:lnTo>
                  <a:pt x="110784" y="68337"/>
                </a:lnTo>
                <a:lnTo>
                  <a:pt x="110669" y="64654"/>
                </a:lnTo>
                <a:lnTo>
                  <a:pt x="110199" y="55649"/>
                </a:lnTo>
                <a:lnTo>
                  <a:pt x="105017" y="42991"/>
                </a:lnTo>
                <a:lnTo>
                  <a:pt x="95559" y="38007"/>
                </a:lnTo>
                <a:lnTo>
                  <a:pt x="78329" y="35242"/>
                </a:lnTo>
                <a:lnTo>
                  <a:pt x="40431" y="33245"/>
                </a:lnTo>
                <a:lnTo>
                  <a:pt x="27721" y="32320"/>
                </a:lnTo>
                <a:lnTo>
                  <a:pt x="25168" y="30389"/>
                </a:lnTo>
                <a:lnTo>
                  <a:pt x="23238" y="28802"/>
                </a:lnTo>
                <a:lnTo>
                  <a:pt x="23238" y="26071"/>
                </a:lnTo>
                <a:lnTo>
                  <a:pt x="52142" y="19187"/>
                </a:lnTo>
                <a:lnTo>
                  <a:pt x="73715" y="19187"/>
                </a:lnTo>
                <a:lnTo>
                  <a:pt x="78953" y="17905"/>
                </a:lnTo>
                <a:lnTo>
                  <a:pt x="108819" y="17905"/>
                </a:lnTo>
                <a:lnTo>
                  <a:pt x="108887" y="15022"/>
                </a:lnTo>
                <a:lnTo>
                  <a:pt x="105039" y="9587"/>
                </a:lnTo>
                <a:lnTo>
                  <a:pt x="100556" y="2386"/>
                </a:lnTo>
                <a:lnTo>
                  <a:pt x="92872" y="1103"/>
                </a:lnTo>
                <a:lnTo>
                  <a:pt x="85354" y="138"/>
                </a:lnTo>
                <a:lnTo>
                  <a:pt x="36978" y="0"/>
                </a:lnTo>
                <a:close/>
              </a:path>
              <a:path w="111125" h="91439">
                <a:moveTo>
                  <a:pt x="108819" y="17905"/>
                </a:moveTo>
                <a:lnTo>
                  <a:pt x="78953" y="17905"/>
                </a:lnTo>
                <a:lnTo>
                  <a:pt x="84071" y="21753"/>
                </a:lnTo>
                <a:lnTo>
                  <a:pt x="85354" y="23836"/>
                </a:lnTo>
                <a:lnTo>
                  <a:pt x="85354" y="29106"/>
                </a:lnTo>
                <a:lnTo>
                  <a:pt x="109039" y="29106"/>
                </a:lnTo>
                <a:lnTo>
                  <a:pt x="108801" y="23836"/>
                </a:lnTo>
                <a:lnTo>
                  <a:pt x="108819" y="17905"/>
                </a:lnTo>
                <a:close/>
              </a:path>
              <a:path w="111125" h="91439">
                <a:moveTo>
                  <a:pt x="73715" y="19187"/>
                </a:moveTo>
                <a:lnTo>
                  <a:pt x="52142" y="19187"/>
                </a:lnTo>
                <a:lnTo>
                  <a:pt x="65186" y="19188"/>
                </a:lnTo>
                <a:lnTo>
                  <a:pt x="71739" y="19670"/>
                </a:lnTo>
                <a:lnTo>
                  <a:pt x="73715" y="1918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" name="object 601"/>
          <p:cNvSpPr/>
          <p:nvPr/>
        </p:nvSpPr>
        <p:spPr>
          <a:xfrm>
            <a:off x="7926401" y="3828309"/>
            <a:ext cx="107950" cy="92075"/>
          </a:xfrm>
          <a:custGeom>
            <a:avLst/>
            <a:gdLst/>
            <a:ahLst/>
            <a:cxnLst/>
            <a:rect l="l" t="t" r="r" b="b"/>
            <a:pathLst>
              <a:path w="107950" h="92075">
                <a:moveTo>
                  <a:pt x="23368" y="25"/>
                </a:moveTo>
                <a:lnTo>
                  <a:pt x="0" y="25"/>
                </a:lnTo>
                <a:lnTo>
                  <a:pt x="317" y="70446"/>
                </a:lnTo>
                <a:lnTo>
                  <a:pt x="77787" y="92075"/>
                </a:lnTo>
                <a:lnTo>
                  <a:pt x="90436" y="91744"/>
                </a:lnTo>
                <a:lnTo>
                  <a:pt x="95567" y="88544"/>
                </a:lnTo>
                <a:lnTo>
                  <a:pt x="103771" y="83070"/>
                </a:lnTo>
                <a:lnTo>
                  <a:pt x="106197" y="76034"/>
                </a:lnTo>
                <a:lnTo>
                  <a:pt x="107396" y="69611"/>
                </a:lnTo>
                <a:lnTo>
                  <a:pt x="54012" y="69611"/>
                </a:lnTo>
                <a:lnTo>
                  <a:pt x="41064" y="69208"/>
                </a:lnTo>
                <a:lnTo>
                  <a:pt x="28651" y="68211"/>
                </a:lnTo>
                <a:lnTo>
                  <a:pt x="26403" y="67094"/>
                </a:lnTo>
                <a:lnTo>
                  <a:pt x="24650" y="64693"/>
                </a:lnTo>
                <a:lnTo>
                  <a:pt x="23685" y="62611"/>
                </a:lnTo>
                <a:lnTo>
                  <a:pt x="23368" y="25"/>
                </a:lnTo>
                <a:close/>
              </a:path>
              <a:path w="107950" h="92075">
                <a:moveTo>
                  <a:pt x="107797" y="0"/>
                </a:moveTo>
                <a:lnTo>
                  <a:pt x="83388" y="25"/>
                </a:lnTo>
                <a:lnTo>
                  <a:pt x="83388" y="60210"/>
                </a:lnTo>
                <a:lnTo>
                  <a:pt x="83553" y="63258"/>
                </a:lnTo>
                <a:lnTo>
                  <a:pt x="81965" y="65976"/>
                </a:lnTo>
                <a:lnTo>
                  <a:pt x="79162" y="67459"/>
                </a:lnTo>
                <a:lnTo>
                  <a:pt x="66908" y="69127"/>
                </a:lnTo>
                <a:lnTo>
                  <a:pt x="54012" y="69611"/>
                </a:lnTo>
                <a:lnTo>
                  <a:pt x="107396" y="69611"/>
                </a:lnTo>
                <a:lnTo>
                  <a:pt x="107521" y="60210"/>
                </a:lnTo>
                <a:lnTo>
                  <a:pt x="10779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" name="object 603"/>
          <p:cNvSpPr/>
          <p:nvPr/>
        </p:nvSpPr>
        <p:spPr>
          <a:xfrm>
            <a:off x="8283706" y="3828495"/>
            <a:ext cx="107314" cy="91440"/>
          </a:xfrm>
          <a:custGeom>
            <a:avLst/>
            <a:gdLst/>
            <a:ahLst/>
            <a:cxnLst/>
            <a:rect l="l" t="t" r="r" b="b"/>
            <a:pathLst>
              <a:path w="107315" h="91439">
                <a:moveTo>
                  <a:pt x="104081" y="58572"/>
                </a:moveTo>
                <a:lnTo>
                  <a:pt x="72707" y="58572"/>
                </a:lnTo>
                <a:lnTo>
                  <a:pt x="82016" y="59588"/>
                </a:lnTo>
                <a:lnTo>
                  <a:pt x="82550" y="65620"/>
                </a:lnTo>
                <a:lnTo>
                  <a:pt x="82702" y="73812"/>
                </a:lnTo>
                <a:lnTo>
                  <a:pt x="82791" y="91071"/>
                </a:lnTo>
                <a:lnTo>
                  <a:pt x="106654" y="91071"/>
                </a:lnTo>
                <a:lnTo>
                  <a:pt x="106938" y="77402"/>
                </a:lnTo>
                <a:lnTo>
                  <a:pt x="106188" y="64163"/>
                </a:lnTo>
                <a:lnTo>
                  <a:pt x="104081" y="58572"/>
                </a:lnTo>
                <a:close/>
              </a:path>
              <a:path w="107315" h="91439">
                <a:moveTo>
                  <a:pt x="203" y="0"/>
                </a:moveTo>
                <a:lnTo>
                  <a:pt x="0" y="90995"/>
                </a:lnTo>
                <a:lnTo>
                  <a:pt x="24104" y="90995"/>
                </a:lnTo>
                <a:lnTo>
                  <a:pt x="24206" y="58572"/>
                </a:lnTo>
                <a:lnTo>
                  <a:pt x="104081" y="58572"/>
                </a:lnTo>
                <a:lnTo>
                  <a:pt x="101997" y="53042"/>
                </a:lnTo>
                <a:lnTo>
                  <a:pt x="96418" y="47828"/>
                </a:lnTo>
                <a:lnTo>
                  <a:pt x="99733" y="45465"/>
                </a:lnTo>
                <a:lnTo>
                  <a:pt x="103874" y="36956"/>
                </a:lnTo>
                <a:lnTo>
                  <a:pt x="23799" y="36956"/>
                </a:lnTo>
                <a:lnTo>
                  <a:pt x="23888" y="20015"/>
                </a:lnTo>
                <a:lnTo>
                  <a:pt x="104656" y="20015"/>
                </a:lnTo>
                <a:lnTo>
                  <a:pt x="101737" y="10988"/>
                </a:lnTo>
                <a:lnTo>
                  <a:pt x="95113" y="558"/>
                </a:lnTo>
                <a:lnTo>
                  <a:pt x="86499" y="558"/>
                </a:lnTo>
                <a:lnTo>
                  <a:pt x="82550" y="76"/>
                </a:lnTo>
                <a:lnTo>
                  <a:pt x="203" y="0"/>
                </a:lnTo>
                <a:close/>
              </a:path>
              <a:path w="107315" h="91439">
                <a:moveTo>
                  <a:pt x="104656" y="20015"/>
                </a:moveTo>
                <a:lnTo>
                  <a:pt x="23888" y="20015"/>
                </a:lnTo>
                <a:lnTo>
                  <a:pt x="76238" y="20332"/>
                </a:lnTo>
                <a:lnTo>
                  <a:pt x="78308" y="21132"/>
                </a:lnTo>
                <a:lnTo>
                  <a:pt x="80391" y="22567"/>
                </a:lnTo>
                <a:lnTo>
                  <a:pt x="81203" y="24650"/>
                </a:lnTo>
                <a:lnTo>
                  <a:pt x="81673" y="28016"/>
                </a:lnTo>
                <a:lnTo>
                  <a:pt x="83337" y="33959"/>
                </a:lnTo>
                <a:lnTo>
                  <a:pt x="77355" y="36791"/>
                </a:lnTo>
                <a:lnTo>
                  <a:pt x="75907" y="36817"/>
                </a:lnTo>
                <a:lnTo>
                  <a:pt x="23799" y="36956"/>
                </a:lnTo>
                <a:lnTo>
                  <a:pt x="103874" y="36956"/>
                </a:lnTo>
                <a:lnTo>
                  <a:pt x="105320" y="33985"/>
                </a:lnTo>
                <a:lnTo>
                  <a:pt x="105286" y="21964"/>
                </a:lnTo>
                <a:lnTo>
                  <a:pt x="104656" y="20015"/>
                </a:lnTo>
                <a:close/>
              </a:path>
              <a:path w="107315" h="91439">
                <a:moveTo>
                  <a:pt x="95008" y="393"/>
                </a:moveTo>
                <a:lnTo>
                  <a:pt x="86499" y="558"/>
                </a:lnTo>
                <a:lnTo>
                  <a:pt x="95113" y="558"/>
                </a:lnTo>
                <a:lnTo>
                  <a:pt x="95008" y="39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" name="object 604"/>
          <p:cNvSpPr/>
          <p:nvPr/>
        </p:nvSpPr>
        <p:spPr>
          <a:xfrm>
            <a:off x="8151360" y="3828498"/>
            <a:ext cx="127000" cy="91440"/>
          </a:xfrm>
          <a:custGeom>
            <a:avLst/>
            <a:gdLst/>
            <a:ahLst/>
            <a:cxnLst/>
            <a:rect l="l" t="t" r="r" b="b"/>
            <a:pathLst>
              <a:path w="127000" h="91439">
                <a:moveTo>
                  <a:pt x="49783" y="0"/>
                </a:moveTo>
                <a:lnTo>
                  <a:pt x="0" y="91389"/>
                </a:lnTo>
                <a:lnTo>
                  <a:pt x="27546" y="91389"/>
                </a:lnTo>
                <a:lnTo>
                  <a:pt x="30416" y="86106"/>
                </a:lnTo>
                <a:lnTo>
                  <a:pt x="32778" y="81216"/>
                </a:lnTo>
                <a:lnTo>
                  <a:pt x="36347" y="75374"/>
                </a:lnTo>
                <a:lnTo>
                  <a:pt x="117965" y="75374"/>
                </a:lnTo>
                <a:lnTo>
                  <a:pt x="107570" y="56172"/>
                </a:lnTo>
                <a:lnTo>
                  <a:pt x="46100" y="56172"/>
                </a:lnTo>
                <a:lnTo>
                  <a:pt x="51755" y="44765"/>
                </a:lnTo>
                <a:lnTo>
                  <a:pt x="57758" y="33577"/>
                </a:lnTo>
                <a:lnTo>
                  <a:pt x="95339" y="33577"/>
                </a:lnTo>
                <a:lnTo>
                  <a:pt x="77203" y="76"/>
                </a:lnTo>
                <a:lnTo>
                  <a:pt x="49783" y="0"/>
                </a:lnTo>
                <a:close/>
              </a:path>
              <a:path w="127000" h="91439">
                <a:moveTo>
                  <a:pt x="117965" y="75374"/>
                </a:moveTo>
                <a:lnTo>
                  <a:pt x="89319" y="75374"/>
                </a:lnTo>
                <a:lnTo>
                  <a:pt x="92786" y="81064"/>
                </a:lnTo>
                <a:lnTo>
                  <a:pt x="94995" y="85471"/>
                </a:lnTo>
                <a:lnTo>
                  <a:pt x="97993" y="90982"/>
                </a:lnTo>
                <a:lnTo>
                  <a:pt x="126504" y="91147"/>
                </a:lnTo>
                <a:lnTo>
                  <a:pt x="117965" y="75374"/>
                </a:lnTo>
                <a:close/>
              </a:path>
              <a:path w="127000" h="91439">
                <a:moveTo>
                  <a:pt x="95339" y="33577"/>
                </a:moveTo>
                <a:lnTo>
                  <a:pt x="57758" y="33577"/>
                </a:lnTo>
                <a:lnTo>
                  <a:pt x="68653" y="38785"/>
                </a:lnTo>
                <a:lnTo>
                  <a:pt x="76253" y="50077"/>
                </a:lnTo>
                <a:lnTo>
                  <a:pt x="46100" y="56172"/>
                </a:lnTo>
                <a:lnTo>
                  <a:pt x="107570" y="56172"/>
                </a:lnTo>
                <a:lnTo>
                  <a:pt x="95339" y="3357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" name="object 605"/>
          <p:cNvSpPr/>
          <p:nvPr/>
        </p:nvSpPr>
        <p:spPr>
          <a:xfrm>
            <a:off x="8046768" y="3828515"/>
            <a:ext cx="106045" cy="91440"/>
          </a:xfrm>
          <a:custGeom>
            <a:avLst/>
            <a:gdLst/>
            <a:ahLst/>
            <a:cxnLst/>
            <a:rect l="l" t="t" r="r" b="b"/>
            <a:pathLst>
              <a:path w="106045" h="91439">
                <a:moveTo>
                  <a:pt x="0" y="0"/>
                </a:moveTo>
                <a:lnTo>
                  <a:pt x="0" y="91300"/>
                </a:lnTo>
                <a:lnTo>
                  <a:pt x="81813" y="91325"/>
                </a:lnTo>
                <a:lnTo>
                  <a:pt x="105829" y="70891"/>
                </a:lnTo>
                <a:lnTo>
                  <a:pt x="75603" y="70891"/>
                </a:lnTo>
                <a:lnTo>
                  <a:pt x="66116" y="70590"/>
                </a:lnTo>
                <a:lnTo>
                  <a:pt x="39805" y="70590"/>
                </a:lnTo>
                <a:lnTo>
                  <a:pt x="27109" y="70380"/>
                </a:lnTo>
                <a:lnTo>
                  <a:pt x="23736" y="53441"/>
                </a:lnTo>
                <a:lnTo>
                  <a:pt x="104143" y="53441"/>
                </a:lnTo>
                <a:lnTo>
                  <a:pt x="100988" y="45929"/>
                </a:lnTo>
                <a:lnTo>
                  <a:pt x="96367" y="42227"/>
                </a:lnTo>
                <a:lnTo>
                  <a:pt x="101630" y="34391"/>
                </a:lnTo>
                <a:lnTo>
                  <a:pt x="23418" y="34391"/>
                </a:lnTo>
                <a:lnTo>
                  <a:pt x="23418" y="19824"/>
                </a:lnTo>
                <a:lnTo>
                  <a:pt x="103425" y="19824"/>
                </a:lnTo>
                <a:lnTo>
                  <a:pt x="103437" y="18903"/>
                </a:lnTo>
                <a:lnTo>
                  <a:pt x="96429" y="6190"/>
                </a:lnTo>
                <a:lnTo>
                  <a:pt x="85504" y="345"/>
                </a:lnTo>
                <a:lnTo>
                  <a:pt x="0" y="0"/>
                </a:lnTo>
                <a:close/>
              </a:path>
              <a:path w="106045" h="91439">
                <a:moveTo>
                  <a:pt x="104143" y="53441"/>
                </a:moveTo>
                <a:lnTo>
                  <a:pt x="23736" y="53441"/>
                </a:lnTo>
                <a:lnTo>
                  <a:pt x="74802" y="53759"/>
                </a:lnTo>
                <a:lnTo>
                  <a:pt x="77050" y="54559"/>
                </a:lnTo>
                <a:lnTo>
                  <a:pt x="79451" y="55676"/>
                </a:lnTo>
                <a:lnTo>
                  <a:pt x="80733" y="58077"/>
                </a:lnTo>
                <a:lnTo>
                  <a:pt x="81851" y="61125"/>
                </a:lnTo>
                <a:lnTo>
                  <a:pt x="81851" y="65443"/>
                </a:lnTo>
                <a:lnTo>
                  <a:pt x="79451" y="68008"/>
                </a:lnTo>
                <a:lnTo>
                  <a:pt x="75603" y="70891"/>
                </a:lnTo>
                <a:lnTo>
                  <a:pt x="105829" y="70891"/>
                </a:lnTo>
                <a:lnTo>
                  <a:pt x="105872" y="57559"/>
                </a:lnTo>
                <a:lnTo>
                  <a:pt x="104143" y="53441"/>
                </a:lnTo>
                <a:close/>
              </a:path>
              <a:path w="106045" h="91439">
                <a:moveTo>
                  <a:pt x="65201" y="70561"/>
                </a:moveTo>
                <a:lnTo>
                  <a:pt x="39805" y="70590"/>
                </a:lnTo>
                <a:lnTo>
                  <a:pt x="66116" y="70590"/>
                </a:lnTo>
                <a:lnTo>
                  <a:pt x="65201" y="70561"/>
                </a:lnTo>
                <a:close/>
              </a:path>
              <a:path w="106045" h="91439">
                <a:moveTo>
                  <a:pt x="103425" y="19824"/>
                </a:moveTo>
                <a:lnTo>
                  <a:pt x="23418" y="19824"/>
                </a:lnTo>
                <a:lnTo>
                  <a:pt x="75120" y="20142"/>
                </a:lnTo>
                <a:lnTo>
                  <a:pt x="76885" y="20777"/>
                </a:lnTo>
                <a:lnTo>
                  <a:pt x="79120" y="22225"/>
                </a:lnTo>
                <a:lnTo>
                  <a:pt x="79768" y="24155"/>
                </a:lnTo>
                <a:lnTo>
                  <a:pt x="80251" y="26708"/>
                </a:lnTo>
                <a:lnTo>
                  <a:pt x="80251" y="29908"/>
                </a:lnTo>
                <a:lnTo>
                  <a:pt x="78168" y="31673"/>
                </a:lnTo>
                <a:lnTo>
                  <a:pt x="76568" y="33591"/>
                </a:lnTo>
                <a:lnTo>
                  <a:pt x="74320" y="33909"/>
                </a:lnTo>
                <a:lnTo>
                  <a:pt x="72250" y="34391"/>
                </a:lnTo>
                <a:lnTo>
                  <a:pt x="101630" y="34391"/>
                </a:lnTo>
                <a:lnTo>
                  <a:pt x="103270" y="31950"/>
                </a:lnTo>
                <a:lnTo>
                  <a:pt x="103425" y="198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" name="object 606"/>
          <p:cNvSpPr/>
          <p:nvPr/>
        </p:nvSpPr>
        <p:spPr>
          <a:xfrm>
            <a:off x="7654407" y="3452926"/>
            <a:ext cx="16510" cy="16510"/>
          </a:xfrm>
          <a:custGeom>
            <a:avLst/>
            <a:gdLst/>
            <a:ahLst/>
            <a:cxnLst/>
            <a:rect l="l" t="t" r="r" b="b"/>
            <a:pathLst>
              <a:path w="16509" h="16510">
                <a:moveTo>
                  <a:pt x="12433" y="0"/>
                </a:moveTo>
                <a:lnTo>
                  <a:pt x="3581" y="0"/>
                </a:lnTo>
                <a:lnTo>
                  <a:pt x="38" y="3543"/>
                </a:lnTo>
                <a:lnTo>
                  <a:pt x="0" y="12611"/>
                </a:lnTo>
                <a:lnTo>
                  <a:pt x="3581" y="16154"/>
                </a:lnTo>
                <a:lnTo>
                  <a:pt x="12433" y="16154"/>
                </a:lnTo>
                <a:lnTo>
                  <a:pt x="13639" y="14935"/>
                </a:lnTo>
                <a:lnTo>
                  <a:pt x="4444" y="14909"/>
                </a:lnTo>
                <a:lnTo>
                  <a:pt x="1573" y="11925"/>
                </a:lnTo>
                <a:lnTo>
                  <a:pt x="1536" y="4305"/>
                </a:lnTo>
                <a:lnTo>
                  <a:pt x="4444" y="1257"/>
                </a:lnTo>
                <a:lnTo>
                  <a:pt x="13663" y="1257"/>
                </a:lnTo>
                <a:lnTo>
                  <a:pt x="12433" y="0"/>
                </a:lnTo>
                <a:close/>
              </a:path>
              <a:path w="16509" h="16510">
                <a:moveTo>
                  <a:pt x="13663" y="1257"/>
                </a:moveTo>
                <a:lnTo>
                  <a:pt x="11607" y="1257"/>
                </a:lnTo>
                <a:lnTo>
                  <a:pt x="14465" y="4305"/>
                </a:lnTo>
                <a:lnTo>
                  <a:pt x="14429" y="11925"/>
                </a:lnTo>
                <a:lnTo>
                  <a:pt x="11607" y="14935"/>
                </a:lnTo>
                <a:lnTo>
                  <a:pt x="13639" y="14935"/>
                </a:lnTo>
                <a:lnTo>
                  <a:pt x="15938" y="12611"/>
                </a:lnTo>
                <a:lnTo>
                  <a:pt x="15901" y="3543"/>
                </a:lnTo>
                <a:lnTo>
                  <a:pt x="13663" y="1257"/>
                </a:lnTo>
                <a:close/>
              </a:path>
              <a:path w="16509" h="16510">
                <a:moveTo>
                  <a:pt x="8953" y="3543"/>
                </a:moveTo>
                <a:lnTo>
                  <a:pt x="6515" y="3543"/>
                </a:lnTo>
                <a:lnTo>
                  <a:pt x="5054" y="3759"/>
                </a:lnTo>
                <a:lnTo>
                  <a:pt x="5054" y="12750"/>
                </a:lnTo>
                <a:lnTo>
                  <a:pt x="6476" y="12750"/>
                </a:lnTo>
                <a:lnTo>
                  <a:pt x="6476" y="8890"/>
                </a:lnTo>
                <a:lnTo>
                  <a:pt x="10544" y="8890"/>
                </a:lnTo>
                <a:lnTo>
                  <a:pt x="10248" y="8496"/>
                </a:lnTo>
                <a:lnTo>
                  <a:pt x="9461" y="8343"/>
                </a:lnTo>
                <a:lnTo>
                  <a:pt x="10426" y="7988"/>
                </a:lnTo>
                <a:lnTo>
                  <a:pt x="10665" y="7772"/>
                </a:lnTo>
                <a:lnTo>
                  <a:pt x="6476" y="7772"/>
                </a:lnTo>
                <a:lnTo>
                  <a:pt x="6476" y="4737"/>
                </a:lnTo>
                <a:lnTo>
                  <a:pt x="9131" y="4660"/>
                </a:lnTo>
                <a:lnTo>
                  <a:pt x="10940" y="4660"/>
                </a:lnTo>
                <a:lnTo>
                  <a:pt x="9855" y="3835"/>
                </a:lnTo>
                <a:lnTo>
                  <a:pt x="8953" y="3543"/>
                </a:lnTo>
                <a:close/>
              </a:path>
              <a:path w="16509" h="16510">
                <a:moveTo>
                  <a:pt x="10544" y="8890"/>
                </a:moveTo>
                <a:lnTo>
                  <a:pt x="8635" y="8890"/>
                </a:lnTo>
                <a:lnTo>
                  <a:pt x="9207" y="9309"/>
                </a:lnTo>
                <a:lnTo>
                  <a:pt x="9601" y="11645"/>
                </a:lnTo>
                <a:lnTo>
                  <a:pt x="9804" y="12471"/>
                </a:lnTo>
                <a:lnTo>
                  <a:pt x="10020" y="12750"/>
                </a:lnTo>
                <a:lnTo>
                  <a:pt x="11531" y="12750"/>
                </a:lnTo>
                <a:lnTo>
                  <a:pt x="11391" y="12471"/>
                </a:lnTo>
                <a:lnTo>
                  <a:pt x="11175" y="11925"/>
                </a:lnTo>
                <a:lnTo>
                  <a:pt x="10960" y="10528"/>
                </a:lnTo>
                <a:lnTo>
                  <a:pt x="10782" y="9207"/>
                </a:lnTo>
                <a:lnTo>
                  <a:pt x="10544" y="8890"/>
                </a:lnTo>
                <a:close/>
              </a:path>
              <a:path w="16509" h="16510">
                <a:moveTo>
                  <a:pt x="10940" y="4660"/>
                </a:moveTo>
                <a:lnTo>
                  <a:pt x="9131" y="4660"/>
                </a:lnTo>
                <a:lnTo>
                  <a:pt x="9702" y="5448"/>
                </a:lnTo>
                <a:lnTo>
                  <a:pt x="9702" y="7340"/>
                </a:lnTo>
                <a:lnTo>
                  <a:pt x="8699" y="7772"/>
                </a:lnTo>
                <a:lnTo>
                  <a:pt x="10665" y="7772"/>
                </a:lnTo>
                <a:lnTo>
                  <a:pt x="11143" y="7340"/>
                </a:lnTo>
                <a:lnTo>
                  <a:pt x="11214" y="5232"/>
                </a:lnTo>
                <a:lnTo>
                  <a:pt x="10940" y="46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" name="object 607"/>
          <p:cNvSpPr/>
          <p:nvPr/>
        </p:nvSpPr>
        <p:spPr>
          <a:xfrm>
            <a:off x="7920942" y="3514581"/>
            <a:ext cx="473814" cy="248375"/>
          </a:xfrm>
          <a:prstGeom prst="rect">
            <a:avLst/>
          </a:prstGeom>
          <a:blipFill>
            <a:blip r:embed="rId3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" name="object 608"/>
          <p:cNvSpPr/>
          <p:nvPr/>
        </p:nvSpPr>
        <p:spPr>
          <a:xfrm>
            <a:off x="7929520" y="3525192"/>
            <a:ext cx="465226" cy="237756"/>
          </a:xfrm>
          <a:prstGeom prst="rect">
            <a:avLst/>
          </a:prstGeom>
          <a:blipFill>
            <a:blip r:embed="rId3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" name="object 609"/>
          <p:cNvSpPr/>
          <p:nvPr/>
        </p:nvSpPr>
        <p:spPr>
          <a:xfrm>
            <a:off x="7906792" y="3505200"/>
            <a:ext cx="507365" cy="273685"/>
          </a:xfrm>
          <a:custGeom>
            <a:avLst/>
            <a:gdLst/>
            <a:ahLst/>
            <a:cxnLst/>
            <a:rect l="l" t="t" r="r" b="b"/>
            <a:pathLst>
              <a:path w="507365" h="273685">
                <a:moveTo>
                  <a:pt x="506907" y="136601"/>
                </a:moveTo>
                <a:lnTo>
                  <a:pt x="493986" y="179775"/>
                </a:lnTo>
                <a:lnTo>
                  <a:pt x="468934" y="208554"/>
                </a:lnTo>
                <a:lnTo>
                  <a:pt x="432671" y="233191"/>
                </a:lnTo>
                <a:lnTo>
                  <a:pt x="386959" y="252735"/>
                </a:lnTo>
                <a:lnTo>
                  <a:pt x="333558" y="266237"/>
                </a:lnTo>
                <a:lnTo>
                  <a:pt x="294556" y="271414"/>
                </a:lnTo>
                <a:lnTo>
                  <a:pt x="253441" y="273202"/>
                </a:lnTo>
                <a:lnTo>
                  <a:pt x="232655" y="272749"/>
                </a:lnTo>
                <a:lnTo>
                  <a:pt x="192537" y="269232"/>
                </a:lnTo>
                <a:lnTo>
                  <a:pt x="154792" y="262466"/>
                </a:lnTo>
                <a:lnTo>
                  <a:pt x="103764" y="246844"/>
                </a:lnTo>
                <a:lnTo>
                  <a:pt x="61009" y="225497"/>
                </a:lnTo>
                <a:lnTo>
                  <a:pt x="28289" y="199375"/>
                </a:lnTo>
                <a:lnTo>
                  <a:pt x="3317" y="158757"/>
                </a:lnTo>
                <a:lnTo>
                  <a:pt x="0" y="136601"/>
                </a:lnTo>
                <a:lnTo>
                  <a:pt x="840" y="125398"/>
                </a:lnTo>
                <a:lnTo>
                  <a:pt x="19917" y="83431"/>
                </a:lnTo>
                <a:lnTo>
                  <a:pt x="48900" y="55928"/>
                </a:lnTo>
                <a:lnTo>
                  <a:pt x="88506" y="32883"/>
                </a:lnTo>
                <a:lnTo>
                  <a:pt x="136972" y="15248"/>
                </a:lnTo>
                <a:lnTo>
                  <a:pt x="192537" y="3970"/>
                </a:lnTo>
                <a:lnTo>
                  <a:pt x="232655" y="452"/>
                </a:lnTo>
                <a:lnTo>
                  <a:pt x="253441" y="0"/>
                </a:lnTo>
                <a:lnTo>
                  <a:pt x="274230" y="452"/>
                </a:lnTo>
                <a:lnTo>
                  <a:pt x="314354" y="3970"/>
                </a:lnTo>
                <a:lnTo>
                  <a:pt x="352104" y="10735"/>
                </a:lnTo>
                <a:lnTo>
                  <a:pt x="403138" y="26357"/>
                </a:lnTo>
                <a:lnTo>
                  <a:pt x="445895" y="47704"/>
                </a:lnTo>
                <a:lnTo>
                  <a:pt x="478617" y="73827"/>
                </a:lnTo>
                <a:lnTo>
                  <a:pt x="503590" y="114444"/>
                </a:lnTo>
                <a:lnTo>
                  <a:pt x="506907" y="136601"/>
                </a:lnTo>
                <a:close/>
              </a:path>
            </a:pathLst>
          </a:custGeom>
          <a:ln w="32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" name="object 610"/>
          <p:cNvSpPr/>
          <p:nvPr/>
        </p:nvSpPr>
        <p:spPr>
          <a:xfrm>
            <a:off x="7928136" y="3521203"/>
            <a:ext cx="464820" cy="240665"/>
          </a:xfrm>
          <a:custGeom>
            <a:avLst/>
            <a:gdLst/>
            <a:ahLst/>
            <a:cxnLst/>
            <a:rect l="l" t="t" r="r" b="b"/>
            <a:pathLst>
              <a:path w="464820" h="240664">
                <a:moveTo>
                  <a:pt x="464756" y="120065"/>
                </a:moveTo>
                <a:lnTo>
                  <a:pt x="452909" y="158013"/>
                </a:lnTo>
                <a:lnTo>
                  <a:pt x="419920" y="190968"/>
                </a:lnTo>
                <a:lnTo>
                  <a:pt x="383606" y="211221"/>
                </a:lnTo>
                <a:lnTo>
                  <a:pt x="339167" y="226719"/>
                </a:lnTo>
                <a:lnTo>
                  <a:pt x="288217" y="236630"/>
                </a:lnTo>
                <a:lnTo>
                  <a:pt x="232371" y="240118"/>
                </a:lnTo>
                <a:lnTo>
                  <a:pt x="213314" y="239720"/>
                </a:lnTo>
                <a:lnTo>
                  <a:pt x="158925" y="233998"/>
                </a:lnTo>
                <a:lnTo>
                  <a:pt x="109969" y="222132"/>
                </a:lnTo>
                <a:lnTo>
                  <a:pt x="68060" y="204957"/>
                </a:lnTo>
                <a:lnTo>
                  <a:pt x="34815" y="183306"/>
                </a:lnTo>
                <a:lnTo>
                  <a:pt x="6753" y="148916"/>
                </a:lnTo>
                <a:lnTo>
                  <a:pt x="0" y="120065"/>
                </a:lnTo>
                <a:lnTo>
                  <a:pt x="770" y="110219"/>
                </a:lnTo>
                <a:lnTo>
                  <a:pt x="18261" y="73332"/>
                </a:lnTo>
                <a:lnTo>
                  <a:pt x="55936" y="41929"/>
                </a:lnTo>
                <a:lnTo>
                  <a:pt x="95136" y="23166"/>
                </a:lnTo>
                <a:lnTo>
                  <a:pt x="141923" y="9435"/>
                </a:lnTo>
                <a:lnTo>
                  <a:pt x="194680" y="1571"/>
                </a:lnTo>
                <a:lnTo>
                  <a:pt x="232371" y="0"/>
                </a:lnTo>
                <a:lnTo>
                  <a:pt x="251431" y="398"/>
                </a:lnTo>
                <a:lnTo>
                  <a:pt x="305824" y="6121"/>
                </a:lnTo>
                <a:lnTo>
                  <a:pt x="354783" y="17989"/>
                </a:lnTo>
                <a:lnTo>
                  <a:pt x="396694" y="35167"/>
                </a:lnTo>
                <a:lnTo>
                  <a:pt x="429940" y="56821"/>
                </a:lnTo>
                <a:lnTo>
                  <a:pt x="458002" y="91213"/>
                </a:lnTo>
                <a:lnTo>
                  <a:pt x="464756" y="120065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" name="object 611"/>
          <p:cNvSpPr/>
          <p:nvPr/>
        </p:nvSpPr>
        <p:spPr>
          <a:xfrm>
            <a:off x="7906788" y="3505202"/>
            <a:ext cx="506920" cy="273189"/>
          </a:xfrm>
          <a:prstGeom prst="rect">
            <a:avLst/>
          </a:prstGeom>
          <a:blipFill>
            <a:blip r:embed="rId3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" name="object 612"/>
          <p:cNvSpPr/>
          <p:nvPr/>
        </p:nvSpPr>
        <p:spPr>
          <a:xfrm>
            <a:off x="7906788" y="3505202"/>
            <a:ext cx="506920" cy="273189"/>
          </a:xfrm>
          <a:prstGeom prst="rect">
            <a:avLst/>
          </a:prstGeom>
          <a:blipFill>
            <a:blip r:embed="rId3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" name="object 613"/>
          <p:cNvSpPr/>
          <p:nvPr/>
        </p:nvSpPr>
        <p:spPr>
          <a:xfrm>
            <a:off x="7913988" y="3510803"/>
            <a:ext cx="490905" cy="260388"/>
          </a:xfrm>
          <a:prstGeom prst="rect">
            <a:avLst/>
          </a:prstGeom>
          <a:blipFill>
            <a:blip r:embed="rId3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" name="object 614"/>
          <p:cNvSpPr/>
          <p:nvPr/>
        </p:nvSpPr>
        <p:spPr>
          <a:xfrm>
            <a:off x="7924402" y="3519274"/>
            <a:ext cx="472211" cy="243992"/>
          </a:xfrm>
          <a:prstGeom prst="rect">
            <a:avLst/>
          </a:prstGeom>
          <a:blipFill>
            <a:blip r:embed="rId3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" name="object 615"/>
          <p:cNvSpPr/>
          <p:nvPr/>
        </p:nvSpPr>
        <p:spPr>
          <a:xfrm>
            <a:off x="8094083" y="3676888"/>
            <a:ext cx="223520" cy="71755"/>
          </a:xfrm>
          <a:custGeom>
            <a:avLst/>
            <a:gdLst/>
            <a:ahLst/>
            <a:cxnLst/>
            <a:rect l="l" t="t" r="r" b="b"/>
            <a:pathLst>
              <a:path w="223520" h="71754">
                <a:moveTo>
                  <a:pt x="24409" y="28943"/>
                </a:moveTo>
                <a:lnTo>
                  <a:pt x="0" y="30810"/>
                </a:lnTo>
                <a:lnTo>
                  <a:pt x="127" y="33477"/>
                </a:lnTo>
                <a:lnTo>
                  <a:pt x="266" y="36144"/>
                </a:lnTo>
                <a:lnTo>
                  <a:pt x="20269" y="38138"/>
                </a:lnTo>
                <a:lnTo>
                  <a:pt x="23609" y="38544"/>
                </a:lnTo>
                <a:lnTo>
                  <a:pt x="26936" y="38950"/>
                </a:lnTo>
                <a:lnTo>
                  <a:pt x="40017" y="40411"/>
                </a:lnTo>
                <a:lnTo>
                  <a:pt x="56553" y="64693"/>
                </a:lnTo>
                <a:lnTo>
                  <a:pt x="58293" y="71488"/>
                </a:lnTo>
                <a:lnTo>
                  <a:pt x="59753" y="71488"/>
                </a:lnTo>
                <a:lnTo>
                  <a:pt x="61226" y="71488"/>
                </a:lnTo>
                <a:lnTo>
                  <a:pt x="62953" y="64300"/>
                </a:lnTo>
                <a:lnTo>
                  <a:pt x="66560" y="48958"/>
                </a:lnTo>
                <a:lnTo>
                  <a:pt x="69227" y="46151"/>
                </a:lnTo>
                <a:lnTo>
                  <a:pt x="71894" y="43345"/>
                </a:lnTo>
                <a:lnTo>
                  <a:pt x="72301" y="42278"/>
                </a:lnTo>
                <a:lnTo>
                  <a:pt x="84175" y="40411"/>
                </a:lnTo>
                <a:lnTo>
                  <a:pt x="97749" y="38261"/>
                </a:lnTo>
                <a:lnTo>
                  <a:pt x="110278" y="36708"/>
                </a:lnTo>
                <a:lnTo>
                  <a:pt x="125653" y="36410"/>
                </a:lnTo>
                <a:lnTo>
                  <a:pt x="127393" y="36550"/>
                </a:lnTo>
                <a:lnTo>
                  <a:pt x="132854" y="37210"/>
                </a:lnTo>
                <a:lnTo>
                  <a:pt x="138328" y="37884"/>
                </a:lnTo>
                <a:lnTo>
                  <a:pt x="150063" y="39344"/>
                </a:lnTo>
                <a:lnTo>
                  <a:pt x="154736" y="40817"/>
                </a:lnTo>
                <a:lnTo>
                  <a:pt x="159397" y="42278"/>
                </a:lnTo>
                <a:lnTo>
                  <a:pt x="161010" y="45618"/>
                </a:lnTo>
                <a:lnTo>
                  <a:pt x="162204" y="48691"/>
                </a:lnTo>
                <a:lnTo>
                  <a:pt x="163410" y="51752"/>
                </a:lnTo>
                <a:lnTo>
                  <a:pt x="166077" y="59893"/>
                </a:lnTo>
                <a:lnTo>
                  <a:pt x="166738" y="63233"/>
                </a:lnTo>
                <a:lnTo>
                  <a:pt x="168351" y="63233"/>
                </a:lnTo>
                <a:lnTo>
                  <a:pt x="169938" y="63233"/>
                </a:lnTo>
                <a:lnTo>
                  <a:pt x="170611" y="59753"/>
                </a:lnTo>
                <a:lnTo>
                  <a:pt x="174879" y="46151"/>
                </a:lnTo>
                <a:lnTo>
                  <a:pt x="177279" y="44018"/>
                </a:lnTo>
                <a:lnTo>
                  <a:pt x="179692" y="41884"/>
                </a:lnTo>
                <a:lnTo>
                  <a:pt x="181419" y="39877"/>
                </a:lnTo>
                <a:lnTo>
                  <a:pt x="193294" y="38417"/>
                </a:lnTo>
                <a:lnTo>
                  <a:pt x="205168" y="36944"/>
                </a:lnTo>
                <a:lnTo>
                  <a:pt x="212229" y="35483"/>
                </a:lnTo>
                <a:lnTo>
                  <a:pt x="216369" y="35217"/>
                </a:lnTo>
                <a:lnTo>
                  <a:pt x="220497" y="34950"/>
                </a:lnTo>
                <a:lnTo>
                  <a:pt x="223431" y="34404"/>
                </a:lnTo>
                <a:lnTo>
                  <a:pt x="223431" y="33083"/>
                </a:lnTo>
                <a:lnTo>
                  <a:pt x="223431" y="31737"/>
                </a:lnTo>
                <a:lnTo>
                  <a:pt x="221830" y="31203"/>
                </a:lnTo>
                <a:lnTo>
                  <a:pt x="215963" y="30403"/>
                </a:lnTo>
                <a:lnTo>
                  <a:pt x="205115" y="29053"/>
                </a:lnTo>
                <a:lnTo>
                  <a:pt x="190748" y="27073"/>
                </a:lnTo>
                <a:lnTo>
                  <a:pt x="174218" y="23748"/>
                </a:lnTo>
                <a:lnTo>
                  <a:pt x="173685" y="16408"/>
                </a:lnTo>
                <a:lnTo>
                  <a:pt x="172339" y="12801"/>
                </a:lnTo>
                <a:lnTo>
                  <a:pt x="171005" y="9194"/>
                </a:lnTo>
                <a:lnTo>
                  <a:pt x="170078" y="3467"/>
                </a:lnTo>
                <a:lnTo>
                  <a:pt x="167944" y="3467"/>
                </a:lnTo>
                <a:lnTo>
                  <a:pt x="165798" y="3467"/>
                </a:lnTo>
                <a:lnTo>
                  <a:pt x="165277" y="7327"/>
                </a:lnTo>
                <a:lnTo>
                  <a:pt x="164871" y="8534"/>
                </a:lnTo>
                <a:lnTo>
                  <a:pt x="164477" y="9728"/>
                </a:lnTo>
                <a:lnTo>
                  <a:pt x="162344" y="17335"/>
                </a:lnTo>
                <a:lnTo>
                  <a:pt x="160743" y="19875"/>
                </a:lnTo>
                <a:lnTo>
                  <a:pt x="159143" y="22402"/>
                </a:lnTo>
                <a:lnTo>
                  <a:pt x="157937" y="25209"/>
                </a:lnTo>
                <a:lnTo>
                  <a:pt x="151676" y="26415"/>
                </a:lnTo>
                <a:lnTo>
                  <a:pt x="140962" y="28423"/>
                </a:lnTo>
                <a:lnTo>
                  <a:pt x="127090" y="30181"/>
                </a:lnTo>
                <a:lnTo>
                  <a:pt x="111674" y="30201"/>
                </a:lnTo>
                <a:lnTo>
                  <a:pt x="100849" y="29324"/>
                </a:lnTo>
                <a:lnTo>
                  <a:pt x="64833" y="13207"/>
                </a:lnTo>
                <a:lnTo>
                  <a:pt x="61633" y="2527"/>
                </a:lnTo>
                <a:lnTo>
                  <a:pt x="60566" y="0"/>
                </a:lnTo>
                <a:lnTo>
                  <a:pt x="59626" y="0"/>
                </a:lnTo>
                <a:lnTo>
                  <a:pt x="58686" y="0"/>
                </a:lnTo>
                <a:lnTo>
                  <a:pt x="56959" y="4000"/>
                </a:lnTo>
                <a:lnTo>
                  <a:pt x="55892" y="7467"/>
                </a:lnTo>
                <a:lnTo>
                  <a:pt x="54825" y="10934"/>
                </a:lnTo>
                <a:lnTo>
                  <a:pt x="52019" y="21208"/>
                </a:lnTo>
                <a:lnTo>
                  <a:pt x="47891" y="23748"/>
                </a:lnTo>
                <a:lnTo>
                  <a:pt x="43751" y="26276"/>
                </a:lnTo>
                <a:lnTo>
                  <a:pt x="36817" y="27736"/>
                </a:lnTo>
                <a:lnTo>
                  <a:pt x="24409" y="28943"/>
                </a:lnTo>
                <a:close/>
              </a:path>
            </a:pathLst>
          </a:custGeom>
          <a:ln w="32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" name="object 616"/>
          <p:cNvSpPr/>
          <p:nvPr/>
        </p:nvSpPr>
        <p:spPr>
          <a:xfrm>
            <a:off x="8199853" y="3711690"/>
            <a:ext cx="64833" cy="28423"/>
          </a:xfrm>
          <a:prstGeom prst="rect">
            <a:avLst/>
          </a:prstGeom>
          <a:blipFill>
            <a:blip r:embed="rId3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" name="object 617"/>
          <p:cNvSpPr/>
          <p:nvPr/>
        </p:nvSpPr>
        <p:spPr>
          <a:xfrm>
            <a:off x="8272560" y="3702624"/>
            <a:ext cx="44957" cy="9474"/>
          </a:xfrm>
          <a:prstGeom prst="rect">
            <a:avLst/>
          </a:prstGeom>
          <a:blipFill>
            <a:blip r:embed="rId3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" name="object 618"/>
          <p:cNvSpPr/>
          <p:nvPr/>
        </p:nvSpPr>
        <p:spPr>
          <a:xfrm>
            <a:off x="8199447" y="3680348"/>
            <a:ext cx="66967" cy="28370"/>
          </a:xfrm>
          <a:prstGeom prst="rect">
            <a:avLst/>
          </a:prstGeom>
          <a:blipFill>
            <a:blip r:embed="rId3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" name="object 619"/>
          <p:cNvSpPr/>
          <p:nvPr/>
        </p:nvSpPr>
        <p:spPr>
          <a:xfrm>
            <a:off x="8161994" y="3700477"/>
            <a:ext cx="54762" cy="8255"/>
          </a:xfrm>
          <a:prstGeom prst="rect">
            <a:avLst/>
          </a:prstGeom>
          <a:blipFill>
            <a:blip r:embed="rId3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" name="object 620"/>
          <p:cNvSpPr/>
          <p:nvPr/>
        </p:nvSpPr>
        <p:spPr>
          <a:xfrm>
            <a:off x="8153841" y="3711704"/>
            <a:ext cx="50533" cy="36677"/>
          </a:xfrm>
          <a:prstGeom prst="rect">
            <a:avLst/>
          </a:prstGeom>
          <a:blipFill>
            <a:blip r:embed="rId3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" name="object 621"/>
          <p:cNvSpPr/>
          <p:nvPr/>
        </p:nvSpPr>
        <p:spPr>
          <a:xfrm>
            <a:off x="8130548" y="3713571"/>
            <a:ext cx="26492" cy="34810"/>
          </a:xfrm>
          <a:prstGeom prst="rect">
            <a:avLst/>
          </a:prstGeom>
          <a:blipFill>
            <a:blip r:embed="rId3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" name="object 622"/>
          <p:cNvSpPr/>
          <p:nvPr/>
        </p:nvSpPr>
        <p:spPr>
          <a:xfrm>
            <a:off x="8152380" y="3737434"/>
            <a:ext cx="2908" cy="10947"/>
          </a:xfrm>
          <a:prstGeom prst="rect">
            <a:avLst/>
          </a:prstGeom>
          <a:blipFill>
            <a:blip r:embed="rId3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" name="object 623"/>
          <p:cNvSpPr/>
          <p:nvPr/>
        </p:nvSpPr>
        <p:spPr>
          <a:xfrm>
            <a:off x="8094087" y="3705837"/>
            <a:ext cx="47891" cy="12801"/>
          </a:xfrm>
          <a:prstGeom prst="rect">
            <a:avLst/>
          </a:prstGeom>
          <a:blipFill>
            <a:blip r:embed="rId3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" name="object 624"/>
          <p:cNvSpPr/>
          <p:nvPr/>
        </p:nvSpPr>
        <p:spPr>
          <a:xfrm>
            <a:off x="8094087" y="3676881"/>
            <a:ext cx="63220" cy="33477"/>
          </a:xfrm>
          <a:prstGeom prst="rect">
            <a:avLst/>
          </a:prstGeom>
          <a:blipFill>
            <a:blip r:embed="rId3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" name="object 625"/>
          <p:cNvSpPr/>
          <p:nvPr/>
        </p:nvSpPr>
        <p:spPr>
          <a:xfrm>
            <a:off x="8153573" y="3676881"/>
            <a:ext cx="14401" cy="28282"/>
          </a:xfrm>
          <a:prstGeom prst="rect">
            <a:avLst/>
          </a:prstGeom>
          <a:blipFill>
            <a:blip r:embed="rId3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" name="object 626"/>
          <p:cNvSpPr/>
          <p:nvPr/>
        </p:nvSpPr>
        <p:spPr>
          <a:xfrm>
            <a:off x="8152875" y="3676881"/>
            <a:ext cx="1905" cy="8255"/>
          </a:xfrm>
          <a:custGeom>
            <a:avLst/>
            <a:gdLst/>
            <a:ahLst/>
            <a:cxnLst/>
            <a:rect l="l" t="t" r="r" b="b"/>
            <a:pathLst>
              <a:path w="1904" h="8254">
                <a:moveTo>
                  <a:pt x="1104" y="0"/>
                </a:moveTo>
                <a:lnTo>
                  <a:pt x="571" y="0"/>
                </a:lnTo>
                <a:lnTo>
                  <a:pt x="241" y="317"/>
                </a:lnTo>
                <a:lnTo>
                  <a:pt x="21" y="647"/>
                </a:lnTo>
                <a:lnTo>
                  <a:pt x="0" y="7899"/>
                </a:lnTo>
                <a:lnTo>
                  <a:pt x="215" y="7632"/>
                </a:lnTo>
                <a:lnTo>
                  <a:pt x="444" y="7467"/>
                </a:lnTo>
                <a:lnTo>
                  <a:pt x="1592" y="7467"/>
                </a:lnTo>
                <a:lnTo>
                  <a:pt x="1689" y="647"/>
                </a:lnTo>
                <a:lnTo>
                  <a:pt x="1384" y="215"/>
                </a:lnTo>
                <a:lnTo>
                  <a:pt x="1104" y="0"/>
                </a:lnTo>
              </a:path>
              <a:path w="1904" h="8254">
                <a:moveTo>
                  <a:pt x="1592" y="7467"/>
                </a:moveTo>
                <a:lnTo>
                  <a:pt x="444" y="7467"/>
                </a:lnTo>
              </a:path>
              <a:path w="1904" h="8254">
                <a:moveTo>
                  <a:pt x="444" y="7467"/>
                </a:moveTo>
                <a:lnTo>
                  <a:pt x="1592" y="7467"/>
                </a:lnTo>
              </a:path>
              <a:path w="1904" h="8254">
                <a:moveTo>
                  <a:pt x="1592" y="7467"/>
                </a:moveTo>
                <a:lnTo>
                  <a:pt x="444" y="7467"/>
                </a:lnTo>
                <a:lnTo>
                  <a:pt x="1346" y="7581"/>
                </a:lnTo>
                <a:lnTo>
                  <a:pt x="1587" y="7848"/>
                </a:lnTo>
                <a:lnTo>
                  <a:pt x="1592" y="7467"/>
                </a:lnTo>
              </a:path>
            </a:pathLst>
          </a:custGeom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" name="object 627"/>
          <p:cNvSpPr/>
          <p:nvPr/>
        </p:nvSpPr>
        <p:spPr>
          <a:xfrm>
            <a:off x="8094176" y="3708542"/>
            <a:ext cx="19050" cy="3810"/>
          </a:xfrm>
          <a:custGeom>
            <a:avLst/>
            <a:gdLst/>
            <a:ahLst/>
            <a:cxnLst/>
            <a:rect l="l" t="t" r="r" b="b"/>
            <a:pathLst>
              <a:path w="19050" h="3810">
                <a:moveTo>
                  <a:pt x="3695" y="0"/>
                </a:moveTo>
                <a:lnTo>
                  <a:pt x="1443" y="558"/>
                </a:lnTo>
                <a:lnTo>
                  <a:pt x="0" y="1168"/>
                </a:lnTo>
                <a:lnTo>
                  <a:pt x="63" y="2501"/>
                </a:lnTo>
                <a:lnTo>
                  <a:pt x="1384" y="3149"/>
                </a:lnTo>
                <a:lnTo>
                  <a:pt x="3403" y="3721"/>
                </a:lnTo>
                <a:lnTo>
                  <a:pt x="18961" y="2997"/>
                </a:lnTo>
                <a:lnTo>
                  <a:pt x="18084" y="2603"/>
                </a:lnTo>
                <a:lnTo>
                  <a:pt x="17640" y="2120"/>
                </a:lnTo>
                <a:lnTo>
                  <a:pt x="17640" y="1054"/>
                </a:lnTo>
                <a:lnTo>
                  <a:pt x="18110" y="762"/>
                </a:lnTo>
                <a:lnTo>
                  <a:pt x="18910" y="558"/>
                </a:lnTo>
                <a:lnTo>
                  <a:pt x="3695" y="0"/>
                </a:lnTo>
              </a:path>
            </a:pathLst>
          </a:custGeom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" name="object 628"/>
          <p:cNvSpPr/>
          <p:nvPr/>
        </p:nvSpPr>
        <p:spPr>
          <a:xfrm>
            <a:off x="8262426" y="3709698"/>
            <a:ext cx="55092" cy="30416"/>
          </a:xfrm>
          <a:prstGeom prst="rect">
            <a:avLst/>
          </a:prstGeom>
          <a:blipFill>
            <a:blip r:embed="rId3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" name="object 629"/>
          <p:cNvSpPr/>
          <p:nvPr/>
        </p:nvSpPr>
        <p:spPr>
          <a:xfrm>
            <a:off x="8258946" y="3680348"/>
            <a:ext cx="24282" cy="26822"/>
          </a:xfrm>
          <a:prstGeom prst="rect">
            <a:avLst/>
          </a:prstGeom>
          <a:blipFill>
            <a:blip r:embed="rId3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" name="object 630"/>
          <p:cNvSpPr/>
          <p:nvPr/>
        </p:nvSpPr>
        <p:spPr>
          <a:xfrm>
            <a:off x="8260178" y="3680348"/>
            <a:ext cx="3721" cy="10109"/>
          </a:xfrm>
          <a:prstGeom prst="rect">
            <a:avLst/>
          </a:prstGeom>
          <a:blipFill>
            <a:blip r:embed="rId3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" name="object 631"/>
          <p:cNvSpPr/>
          <p:nvPr/>
        </p:nvSpPr>
        <p:spPr>
          <a:xfrm>
            <a:off x="8295852" y="3708046"/>
            <a:ext cx="22225" cy="3810"/>
          </a:xfrm>
          <a:custGeom>
            <a:avLst/>
            <a:gdLst/>
            <a:ahLst/>
            <a:cxnLst/>
            <a:rect l="l" t="t" r="r" b="b"/>
            <a:pathLst>
              <a:path w="22225" h="3810">
                <a:moveTo>
                  <a:pt x="18757" y="0"/>
                </a:moveTo>
                <a:lnTo>
                  <a:pt x="0" y="139"/>
                </a:lnTo>
                <a:lnTo>
                  <a:pt x="1028" y="355"/>
                </a:lnTo>
                <a:lnTo>
                  <a:pt x="1790" y="787"/>
                </a:lnTo>
                <a:lnTo>
                  <a:pt x="1790" y="2146"/>
                </a:lnTo>
                <a:lnTo>
                  <a:pt x="1625" y="2514"/>
                </a:lnTo>
                <a:lnTo>
                  <a:pt x="1346" y="2768"/>
                </a:lnTo>
                <a:lnTo>
                  <a:pt x="18643" y="3606"/>
                </a:lnTo>
                <a:lnTo>
                  <a:pt x="20523" y="3276"/>
                </a:lnTo>
                <a:lnTo>
                  <a:pt x="21611" y="2768"/>
                </a:lnTo>
                <a:lnTo>
                  <a:pt x="21666" y="1041"/>
                </a:lnTo>
                <a:lnTo>
                  <a:pt x="20967" y="495"/>
                </a:lnTo>
                <a:lnTo>
                  <a:pt x="18757" y="0"/>
                </a:lnTo>
              </a:path>
            </a:pathLst>
          </a:custGeom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" name="object 632"/>
          <p:cNvSpPr/>
          <p:nvPr/>
        </p:nvSpPr>
        <p:spPr>
          <a:xfrm>
            <a:off x="8260165" y="3729573"/>
            <a:ext cx="5257" cy="10604"/>
          </a:xfrm>
          <a:prstGeom prst="rect">
            <a:avLst/>
          </a:prstGeom>
          <a:blipFill>
            <a:blip r:embed="rId3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" name="object 633"/>
          <p:cNvSpPr/>
          <p:nvPr/>
        </p:nvSpPr>
        <p:spPr>
          <a:xfrm>
            <a:off x="8168724" y="3626726"/>
            <a:ext cx="208279" cy="73025"/>
          </a:xfrm>
          <a:custGeom>
            <a:avLst/>
            <a:gdLst/>
            <a:ahLst/>
            <a:cxnLst/>
            <a:rect l="l" t="t" r="r" b="b"/>
            <a:pathLst>
              <a:path w="208279" h="73025">
                <a:moveTo>
                  <a:pt x="116713" y="37096"/>
                </a:moveTo>
                <a:lnTo>
                  <a:pt x="105227" y="37926"/>
                </a:lnTo>
                <a:lnTo>
                  <a:pt x="92154" y="39868"/>
                </a:lnTo>
                <a:lnTo>
                  <a:pt x="72288" y="43078"/>
                </a:lnTo>
                <a:lnTo>
                  <a:pt x="71894" y="44157"/>
                </a:lnTo>
                <a:lnTo>
                  <a:pt x="69227" y="47015"/>
                </a:lnTo>
                <a:lnTo>
                  <a:pt x="66548" y="49872"/>
                </a:lnTo>
                <a:lnTo>
                  <a:pt x="62953" y="65493"/>
                </a:lnTo>
                <a:lnTo>
                  <a:pt x="61226" y="72834"/>
                </a:lnTo>
                <a:lnTo>
                  <a:pt x="59753" y="72834"/>
                </a:lnTo>
                <a:lnTo>
                  <a:pt x="58280" y="72834"/>
                </a:lnTo>
                <a:lnTo>
                  <a:pt x="56553" y="65900"/>
                </a:lnTo>
                <a:lnTo>
                  <a:pt x="52946" y="53403"/>
                </a:lnTo>
                <a:lnTo>
                  <a:pt x="51485" y="49187"/>
                </a:lnTo>
                <a:lnTo>
                  <a:pt x="50012" y="44983"/>
                </a:lnTo>
                <a:lnTo>
                  <a:pt x="47485" y="43891"/>
                </a:lnTo>
                <a:lnTo>
                  <a:pt x="43751" y="42532"/>
                </a:lnTo>
                <a:lnTo>
                  <a:pt x="40005" y="41173"/>
                </a:lnTo>
                <a:lnTo>
                  <a:pt x="26936" y="39674"/>
                </a:lnTo>
                <a:lnTo>
                  <a:pt x="23596" y="39268"/>
                </a:lnTo>
                <a:lnTo>
                  <a:pt x="20269" y="38861"/>
                </a:lnTo>
                <a:lnTo>
                  <a:pt x="266" y="36817"/>
                </a:lnTo>
                <a:lnTo>
                  <a:pt x="127" y="34112"/>
                </a:lnTo>
                <a:lnTo>
                  <a:pt x="0" y="31394"/>
                </a:lnTo>
                <a:lnTo>
                  <a:pt x="24409" y="29489"/>
                </a:lnTo>
                <a:lnTo>
                  <a:pt x="54813" y="11137"/>
                </a:lnTo>
                <a:lnTo>
                  <a:pt x="55880" y="7607"/>
                </a:lnTo>
                <a:lnTo>
                  <a:pt x="56946" y="4076"/>
                </a:lnTo>
                <a:lnTo>
                  <a:pt x="58686" y="0"/>
                </a:lnTo>
                <a:lnTo>
                  <a:pt x="59613" y="0"/>
                </a:lnTo>
                <a:lnTo>
                  <a:pt x="60553" y="0"/>
                </a:lnTo>
                <a:lnTo>
                  <a:pt x="61633" y="2578"/>
                </a:lnTo>
                <a:lnTo>
                  <a:pt x="63220" y="8013"/>
                </a:lnTo>
                <a:lnTo>
                  <a:pt x="64820" y="13449"/>
                </a:lnTo>
                <a:lnTo>
                  <a:pt x="67881" y="22428"/>
                </a:lnTo>
                <a:lnTo>
                  <a:pt x="73901" y="25133"/>
                </a:lnTo>
                <a:lnTo>
                  <a:pt x="79895" y="27851"/>
                </a:lnTo>
                <a:lnTo>
                  <a:pt x="87909" y="28270"/>
                </a:lnTo>
                <a:lnTo>
                  <a:pt x="96570" y="29349"/>
                </a:lnTo>
                <a:lnTo>
                  <a:pt x="106921" y="31343"/>
                </a:lnTo>
                <a:lnTo>
                  <a:pt x="117843" y="31076"/>
                </a:lnTo>
                <a:lnTo>
                  <a:pt x="128790" y="30810"/>
                </a:lnTo>
                <a:lnTo>
                  <a:pt x="135597" y="28943"/>
                </a:lnTo>
                <a:lnTo>
                  <a:pt x="139865" y="28282"/>
                </a:lnTo>
                <a:lnTo>
                  <a:pt x="144132" y="27609"/>
                </a:lnTo>
                <a:lnTo>
                  <a:pt x="152133" y="26276"/>
                </a:lnTo>
                <a:lnTo>
                  <a:pt x="154660" y="20408"/>
                </a:lnTo>
                <a:lnTo>
                  <a:pt x="157200" y="14541"/>
                </a:lnTo>
                <a:lnTo>
                  <a:pt x="159727" y="6007"/>
                </a:lnTo>
                <a:lnTo>
                  <a:pt x="161607" y="5867"/>
                </a:lnTo>
                <a:lnTo>
                  <a:pt x="163461" y="5740"/>
                </a:lnTo>
                <a:lnTo>
                  <a:pt x="166395" y="15214"/>
                </a:lnTo>
                <a:lnTo>
                  <a:pt x="168529" y="24409"/>
                </a:lnTo>
                <a:lnTo>
                  <a:pt x="175742" y="26009"/>
                </a:lnTo>
                <a:lnTo>
                  <a:pt x="182943" y="27609"/>
                </a:lnTo>
                <a:lnTo>
                  <a:pt x="194284" y="30289"/>
                </a:lnTo>
                <a:lnTo>
                  <a:pt x="200152" y="31076"/>
                </a:lnTo>
                <a:lnTo>
                  <a:pt x="206019" y="31889"/>
                </a:lnTo>
                <a:lnTo>
                  <a:pt x="207886" y="32410"/>
                </a:lnTo>
                <a:lnTo>
                  <a:pt x="207886" y="34023"/>
                </a:lnTo>
                <a:lnTo>
                  <a:pt x="207886" y="35610"/>
                </a:lnTo>
                <a:lnTo>
                  <a:pt x="200025" y="36423"/>
                </a:lnTo>
                <a:lnTo>
                  <a:pt x="181148" y="38805"/>
                </a:lnTo>
                <a:lnTo>
                  <a:pt x="174826" y="41316"/>
                </a:lnTo>
                <a:lnTo>
                  <a:pt x="170268" y="44157"/>
                </a:lnTo>
                <a:lnTo>
                  <a:pt x="167728" y="46024"/>
                </a:lnTo>
                <a:lnTo>
                  <a:pt x="164528" y="60426"/>
                </a:lnTo>
                <a:lnTo>
                  <a:pt x="163334" y="64160"/>
                </a:lnTo>
                <a:lnTo>
                  <a:pt x="163068" y="65900"/>
                </a:lnTo>
                <a:lnTo>
                  <a:pt x="161861" y="65900"/>
                </a:lnTo>
                <a:lnTo>
                  <a:pt x="160667" y="65900"/>
                </a:lnTo>
                <a:lnTo>
                  <a:pt x="158661" y="59893"/>
                </a:lnTo>
                <a:lnTo>
                  <a:pt x="156260" y="51625"/>
                </a:lnTo>
                <a:lnTo>
                  <a:pt x="153873" y="43357"/>
                </a:lnTo>
                <a:lnTo>
                  <a:pt x="151866" y="41084"/>
                </a:lnTo>
                <a:lnTo>
                  <a:pt x="139992" y="39357"/>
                </a:lnTo>
                <a:lnTo>
                  <a:pt x="128104" y="37617"/>
                </a:lnTo>
                <a:lnTo>
                  <a:pt x="123050" y="37109"/>
                </a:lnTo>
                <a:lnTo>
                  <a:pt x="116713" y="37096"/>
                </a:lnTo>
                <a:close/>
              </a:path>
            </a:pathLst>
          </a:custGeom>
          <a:ln w="32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" name="object 634"/>
          <p:cNvSpPr/>
          <p:nvPr/>
        </p:nvSpPr>
        <p:spPr>
          <a:xfrm>
            <a:off x="8236657" y="3650896"/>
            <a:ext cx="37782" cy="8140"/>
          </a:xfrm>
          <a:prstGeom prst="rect">
            <a:avLst/>
          </a:prstGeom>
          <a:blipFill>
            <a:blip r:embed="rId3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" name="object 635"/>
          <p:cNvSpPr/>
          <p:nvPr/>
        </p:nvSpPr>
        <p:spPr>
          <a:xfrm>
            <a:off x="8228478" y="3662301"/>
            <a:ext cx="50749" cy="37249"/>
          </a:xfrm>
          <a:prstGeom prst="rect">
            <a:avLst/>
          </a:prstGeom>
          <a:blipFill>
            <a:blip r:embed="rId3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" name="object 636"/>
          <p:cNvSpPr/>
          <p:nvPr/>
        </p:nvSpPr>
        <p:spPr>
          <a:xfrm>
            <a:off x="8205085" y="3664193"/>
            <a:ext cx="26619" cy="35356"/>
          </a:xfrm>
          <a:prstGeom prst="rect">
            <a:avLst/>
          </a:prstGeom>
          <a:blipFill>
            <a:blip r:embed="rId3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" name="object 637"/>
          <p:cNvSpPr/>
          <p:nvPr/>
        </p:nvSpPr>
        <p:spPr>
          <a:xfrm>
            <a:off x="8227005" y="3688438"/>
            <a:ext cx="2933" cy="11112"/>
          </a:xfrm>
          <a:prstGeom prst="rect">
            <a:avLst/>
          </a:prstGeom>
          <a:blipFill>
            <a:blip r:embed="rId3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" name="object 638"/>
          <p:cNvSpPr/>
          <p:nvPr/>
        </p:nvSpPr>
        <p:spPr>
          <a:xfrm>
            <a:off x="8168433" y="3656332"/>
            <a:ext cx="48107" cy="13004"/>
          </a:xfrm>
          <a:prstGeom prst="rect">
            <a:avLst/>
          </a:prstGeom>
          <a:blipFill>
            <a:blip r:embed="rId3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" name="object 639"/>
          <p:cNvSpPr/>
          <p:nvPr/>
        </p:nvSpPr>
        <p:spPr>
          <a:xfrm>
            <a:off x="8168433" y="3626932"/>
            <a:ext cx="63525" cy="34010"/>
          </a:xfrm>
          <a:prstGeom prst="rect">
            <a:avLst/>
          </a:prstGeom>
          <a:blipFill>
            <a:blip r:embed="rId3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" name="object 640"/>
          <p:cNvSpPr/>
          <p:nvPr/>
        </p:nvSpPr>
        <p:spPr>
          <a:xfrm>
            <a:off x="8228211" y="3626932"/>
            <a:ext cx="14477" cy="28727"/>
          </a:xfrm>
          <a:prstGeom prst="rect">
            <a:avLst/>
          </a:prstGeom>
          <a:blipFill>
            <a:blip r:embed="rId3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" name="object 641"/>
          <p:cNvSpPr/>
          <p:nvPr/>
        </p:nvSpPr>
        <p:spPr>
          <a:xfrm>
            <a:off x="8334307" y="3660485"/>
            <a:ext cx="42303" cy="18008"/>
          </a:xfrm>
          <a:prstGeom prst="rect">
            <a:avLst/>
          </a:prstGeom>
          <a:blipFill>
            <a:blip r:embed="rId3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" name="object 642"/>
          <p:cNvSpPr/>
          <p:nvPr/>
        </p:nvSpPr>
        <p:spPr>
          <a:xfrm>
            <a:off x="8339336" y="3652738"/>
            <a:ext cx="37274" cy="10401"/>
          </a:xfrm>
          <a:prstGeom prst="rect">
            <a:avLst/>
          </a:prstGeom>
          <a:blipFill>
            <a:blip r:embed="rId3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" name="object 643"/>
          <p:cNvSpPr/>
          <p:nvPr/>
        </p:nvSpPr>
        <p:spPr>
          <a:xfrm>
            <a:off x="8323386" y="3632596"/>
            <a:ext cx="24955" cy="24409"/>
          </a:xfrm>
          <a:prstGeom prst="rect">
            <a:avLst/>
          </a:prstGeom>
          <a:blipFill>
            <a:blip r:embed="rId3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" name="object 644"/>
          <p:cNvSpPr/>
          <p:nvPr/>
        </p:nvSpPr>
        <p:spPr>
          <a:xfrm>
            <a:off x="8263759" y="3632596"/>
            <a:ext cx="66700" cy="26669"/>
          </a:xfrm>
          <a:prstGeom prst="rect">
            <a:avLst/>
          </a:prstGeom>
          <a:blipFill>
            <a:blip r:embed="rId3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" name="object 645"/>
          <p:cNvSpPr/>
          <p:nvPr/>
        </p:nvSpPr>
        <p:spPr>
          <a:xfrm>
            <a:off x="8328974" y="3632596"/>
            <a:ext cx="2755" cy="7797"/>
          </a:xfrm>
          <a:prstGeom prst="rect">
            <a:avLst/>
          </a:prstGeom>
          <a:blipFill>
            <a:blip r:embed="rId3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" name="object 646"/>
          <p:cNvSpPr/>
          <p:nvPr/>
        </p:nvSpPr>
        <p:spPr>
          <a:xfrm>
            <a:off x="8328034" y="3670112"/>
            <a:ext cx="8458" cy="22504"/>
          </a:xfrm>
          <a:prstGeom prst="rect">
            <a:avLst/>
          </a:prstGeom>
          <a:blipFill>
            <a:blip r:embed="rId3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" name="object 647"/>
          <p:cNvSpPr/>
          <p:nvPr/>
        </p:nvSpPr>
        <p:spPr>
          <a:xfrm>
            <a:off x="8268839" y="3662238"/>
            <a:ext cx="58216" cy="16103"/>
          </a:xfrm>
          <a:prstGeom prst="rect">
            <a:avLst/>
          </a:prstGeom>
          <a:blipFill>
            <a:blip r:embed="rId3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" name="object 648"/>
          <p:cNvSpPr/>
          <p:nvPr/>
        </p:nvSpPr>
        <p:spPr>
          <a:xfrm>
            <a:off x="8323386" y="3670518"/>
            <a:ext cx="7200" cy="22098"/>
          </a:xfrm>
          <a:prstGeom prst="rect">
            <a:avLst/>
          </a:prstGeom>
          <a:blipFill>
            <a:blip r:embed="rId3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" name="object 649"/>
          <p:cNvSpPr/>
          <p:nvPr/>
        </p:nvSpPr>
        <p:spPr>
          <a:xfrm>
            <a:off x="8168547" y="3659024"/>
            <a:ext cx="20027" cy="3937"/>
          </a:xfrm>
          <a:prstGeom prst="rect">
            <a:avLst/>
          </a:prstGeom>
          <a:blipFill>
            <a:blip r:embed="rId3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" name="object 650"/>
          <p:cNvSpPr/>
          <p:nvPr/>
        </p:nvSpPr>
        <p:spPr>
          <a:xfrm>
            <a:off x="8227513" y="3626932"/>
            <a:ext cx="1689" cy="8026"/>
          </a:xfrm>
          <a:prstGeom prst="rect">
            <a:avLst/>
          </a:prstGeom>
          <a:blipFill>
            <a:blip r:embed="rId3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" name="object 651"/>
          <p:cNvSpPr/>
          <p:nvPr/>
        </p:nvSpPr>
        <p:spPr>
          <a:xfrm>
            <a:off x="7948343" y="3534285"/>
            <a:ext cx="408940" cy="168910"/>
          </a:xfrm>
          <a:custGeom>
            <a:avLst/>
            <a:gdLst/>
            <a:ahLst/>
            <a:cxnLst/>
            <a:rect l="l" t="t" r="r" b="b"/>
            <a:pathLst>
              <a:path w="408940" h="168910">
                <a:moveTo>
                  <a:pt x="34417" y="71297"/>
                </a:moveTo>
                <a:lnTo>
                  <a:pt x="5207" y="75298"/>
                </a:lnTo>
                <a:lnTo>
                  <a:pt x="0" y="75501"/>
                </a:lnTo>
                <a:lnTo>
                  <a:pt x="0" y="77508"/>
                </a:lnTo>
                <a:lnTo>
                  <a:pt x="0" y="79501"/>
                </a:lnTo>
                <a:lnTo>
                  <a:pt x="4406" y="79501"/>
                </a:lnTo>
                <a:lnTo>
                  <a:pt x="62351" y="87320"/>
                </a:lnTo>
                <a:lnTo>
                  <a:pt x="103835" y="93675"/>
                </a:lnTo>
                <a:lnTo>
                  <a:pt x="133254" y="139805"/>
                </a:lnTo>
                <a:lnTo>
                  <a:pt x="136913" y="154284"/>
                </a:lnTo>
                <a:lnTo>
                  <a:pt x="138889" y="161906"/>
                </a:lnTo>
                <a:lnTo>
                  <a:pt x="139865" y="168338"/>
                </a:lnTo>
                <a:lnTo>
                  <a:pt x="141859" y="168338"/>
                </a:lnTo>
                <a:lnTo>
                  <a:pt x="143878" y="168338"/>
                </a:lnTo>
                <a:lnTo>
                  <a:pt x="144462" y="163144"/>
                </a:lnTo>
                <a:lnTo>
                  <a:pt x="150464" y="139306"/>
                </a:lnTo>
                <a:lnTo>
                  <a:pt x="153655" y="126981"/>
                </a:lnTo>
                <a:lnTo>
                  <a:pt x="180843" y="93371"/>
                </a:lnTo>
                <a:lnTo>
                  <a:pt x="228889" y="86819"/>
                </a:lnTo>
                <a:lnTo>
                  <a:pt x="246477" y="84735"/>
                </a:lnTo>
                <a:lnTo>
                  <a:pt x="268754" y="82069"/>
                </a:lnTo>
                <a:lnTo>
                  <a:pt x="281916" y="80701"/>
                </a:lnTo>
                <a:lnTo>
                  <a:pt x="290192" y="80312"/>
                </a:lnTo>
                <a:lnTo>
                  <a:pt x="297810" y="80584"/>
                </a:lnTo>
                <a:lnTo>
                  <a:pt x="314244" y="81898"/>
                </a:lnTo>
                <a:lnTo>
                  <a:pt x="327120" y="83349"/>
                </a:lnTo>
                <a:lnTo>
                  <a:pt x="336359" y="84708"/>
                </a:lnTo>
                <a:lnTo>
                  <a:pt x="342493" y="85369"/>
                </a:lnTo>
                <a:lnTo>
                  <a:pt x="345173" y="92036"/>
                </a:lnTo>
                <a:lnTo>
                  <a:pt x="347827" y="98717"/>
                </a:lnTo>
                <a:lnTo>
                  <a:pt x="350761" y="111251"/>
                </a:lnTo>
                <a:lnTo>
                  <a:pt x="351701" y="115112"/>
                </a:lnTo>
                <a:lnTo>
                  <a:pt x="353161" y="115112"/>
                </a:lnTo>
                <a:lnTo>
                  <a:pt x="354634" y="115112"/>
                </a:lnTo>
                <a:lnTo>
                  <a:pt x="355561" y="111518"/>
                </a:lnTo>
                <a:lnTo>
                  <a:pt x="359968" y="96316"/>
                </a:lnTo>
                <a:lnTo>
                  <a:pt x="361569" y="92443"/>
                </a:lnTo>
                <a:lnTo>
                  <a:pt x="363181" y="88569"/>
                </a:lnTo>
                <a:lnTo>
                  <a:pt x="366382" y="85242"/>
                </a:lnTo>
                <a:lnTo>
                  <a:pt x="378244" y="83769"/>
                </a:lnTo>
                <a:lnTo>
                  <a:pt x="390118" y="82295"/>
                </a:lnTo>
                <a:lnTo>
                  <a:pt x="402666" y="79641"/>
                </a:lnTo>
                <a:lnTo>
                  <a:pt x="408660" y="79501"/>
                </a:lnTo>
                <a:lnTo>
                  <a:pt x="408660" y="77228"/>
                </a:lnTo>
                <a:lnTo>
                  <a:pt x="408660" y="74968"/>
                </a:lnTo>
                <a:lnTo>
                  <a:pt x="402259" y="74841"/>
                </a:lnTo>
                <a:lnTo>
                  <a:pt x="375043" y="70434"/>
                </a:lnTo>
                <a:lnTo>
                  <a:pt x="364109" y="69634"/>
                </a:lnTo>
                <a:lnTo>
                  <a:pt x="361315" y="62433"/>
                </a:lnTo>
                <a:lnTo>
                  <a:pt x="358508" y="55219"/>
                </a:lnTo>
                <a:lnTo>
                  <a:pt x="355561" y="47345"/>
                </a:lnTo>
                <a:lnTo>
                  <a:pt x="355028" y="44157"/>
                </a:lnTo>
                <a:lnTo>
                  <a:pt x="353441" y="44157"/>
                </a:lnTo>
                <a:lnTo>
                  <a:pt x="351828" y="44157"/>
                </a:lnTo>
                <a:lnTo>
                  <a:pt x="351028" y="48018"/>
                </a:lnTo>
                <a:lnTo>
                  <a:pt x="347827" y="59093"/>
                </a:lnTo>
                <a:lnTo>
                  <a:pt x="345300" y="62687"/>
                </a:lnTo>
                <a:lnTo>
                  <a:pt x="342760" y="66293"/>
                </a:lnTo>
                <a:lnTo>
                  <a:pt x="339699" y="69900"/>
                </a:lnTo>
                <a:lnTo>
                  <a:pt x="326224" y="71234"/>
                </a:lnTo>
                <a:lnTo>
                  <a:pt x="310540" y="73108"/>
                </a:lnTo>
                <a:lnTo>
                  <a:pt x="300748" y="74155"/>
                </a:lnTo>
                <a:lnTo>
                  <a:pt x="289219" y="74147"/>
                </a:lnTo>
                <a:lnTo>
                  <a:pt x="275385" y="73258"/>
                </a:lnTo>
                <a:lnTo>
                  <a:pt x="232369" y="68026"/>
                </a:lnTo>
                <a:lnTo>
                  <a:pt x="209710" y="65268"/>
                </a:lnTo>
                <a:lnTo>
                  <a:pt x="190742" y="63041"/>
                </a:lnTo>
                <a:lnTo>
                  <a:pt x="155446" y="37579"/>
                </a:lnTo>
                <a:lnTo>
                  <a:pt x="144132" y="0"/>
                </a:lnTo>
                <a:lnTo>
                  <a:pt x="141859" y="0"/>
                </a:lnTo>
                <a:lnTo>
                  <a:pt x="139611" y="0"/>
                </a:lnTo>
                <a:lnTo>
                  <a:pt x="138938" y="5194"/>
                </a:lnTo>
                <a:lnTo>
                  <a:pt x="132668" y="25400"/>
                </a:lnTo>
                <a:lnTo>
                  <a:pt x="129282" y="35308"/>
                </a:lnTo>
                <a:lnTo>
                  <a:pt x="77147" y="64900"/>
                </a:lnTo>
                <a:lnTo>
                  <a:pt x="58588" y="67647"/>
                </a:lnTo>
                <a:lnTo>
                  <a:pt x="45782" y="69564"/>
                </a:lnTo>
                <a:lnTo>
                  <a:pt x="38043" y="70738"/>
                </a:lnTo>
                <a:lnTo>
                  <a:pt x="34686" y="71255"/>
                </a:lnTo>
                <a:lnTo>
                  <a:pt x="34417" y="71297"/>
                </a:lnTo>
                <a:close/>
              </a:path>
            </a:pathLst>
          </a:custGeom>
          <a:ln w="32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" name="object 652"/>
          <p:cNvSpPr/>
          <p:nvPr/>
        </p:nvSpPr>
        <p:spPr>
          <a:xfrm>
            <a:off x="7948342" y="3609583"/>
            <a:ext cx="122415" cy="24206"/>
          </a:xfrm>
          <a:prstGeom prst="rect">
            <a:avLst/>
          </a:prstGeom>
          <a:blipFill>
            <a:blip r:embed="rId3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" name="object 653"/>
          <p:cNvSpPr/>
          <p:nvPr/>
        </p:nvSpPr>
        <p:spPr>
          <a:xfrm>
            <a:off x="7948342" y="3534285"/>
            <a:ext cx="144805" cy="77508"/>
          </a:xfrm>
          <a:prstGeom prst="rect">
            <a:avLst/>
          </a:prstGeom>
          <a:blipFill>
            <a:blip r:embed="rId3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" name="object 654"/>
          <p:cNvSpPr/>
          <p:nvPr/>
        </p:nvSpPr>
        <p:spPr>
          <a:xfrm>
            <a:off x="8087305" y="3534285"/>
            <a:ext cx="64503" cy="70789"/>
          </a:xfrm>
          <a:prstGeom prst="rect">
            <a:avLst/>
          </a:prstGeom>
          <a:blipFill>
            <a:blip r:embed="rId3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" name="object 655"/>
          <p:cNvSpPr/>
          <p:nvPr/>
        </p:nvSpPr>
        <p:spPr>
          <a:xfrm>
            <a:off x="8088384" y="3534285"/>
            <a:ext cx="3759" cy="11658"/>
          </a:xfrm>
          <a:prstGeom prst="rect">
            <a:avLst/>
          </a:prstGeom>
          <a:blipFill>
            <a:blip r:embed="rId3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" name="object 656"/>
          <p:cNvSpPr/>
          <p:nvPr/>
        </p:nvSpPr>
        <p:spPr>
          <a:xfrm>
            <a:off x="8247351" y="3578443"/>
            <a:ext cx="56629" cy="31673"/>
          </a:xfrm>
          <a:prstGeom prst="rect">
            <a:avLst/>
          </a:prstGeom>
          <a:blipFill>
            <a:blip r:embed="rId3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" name="object 657"/>
          <p:cNvSpPr/>
          <p:nvPr/>
        </p:nvSpPr>
        <p:spPr>
          <a:xfrm>
            <a:off x="8315295" y="3604249"/>
            <a:ext cx="41706" cy="9664"/>
          </a:xfrm>
          <a:prstGeom prst="rect">
            <a:avLst/>
          </a:prstGeom>
          <a:blipFill>
            <a:blip r:embed="rId3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" name="object 658"/>
          <p:cNvSpPr/>
          <p:nvPr/>
        </p:nvSpPr>
        <p:spPr>
          <a:xfrm>
            <a:off x="8301503" y="3618791"/>
            <a:ext cx="10756" cy="30619"/>
          </a:xfrm>
          <a:prstGeom prst="rect">
            <a:avLst/>
          </a:prstGeom>
          <a:blipFill>
            <a:blip r:embed="rId3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" name="object 659"/>
          <p:cNvSpPr/>
          <p:nvPr/>
        </p:nvSpPr>
        <p:spPr>
          <a:xfrm>
            <a:off x="8090201" y="3628989"/>
            <a:ext cx="23672" cy="73634"/>
          </a:xfrm>
          <a:prstGeom prst="rect">
            <a:avLst/>
          </a:prstGeom>
          <a:blipFill>
            <a:blip r:embed="rId3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" name="object 660"/>
          <p:cNvSpPr/>
          <p:nvPr/>
        </p:nvSpPr>
        <p:spPr>
          <a:xfrm>
            <a:off x="8056799" y="3622194"/>
            <a:ext cx="36017" cy="80429"/>
          </a:xfrm>
          <a:prstGeom prst="rect">
            <a:avLst/>
          </a:prstGeom>
          <a:blipFill>
            <a:blip r:embed="rId3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" name="object 661"/>
          <p:cNvSpPr/>
          <p:nvPr/>
        </p:nvSpPr>
        <p:spPr>
          <a:xfrm>
            <a:off x="8088207" y="3689123"/>
            <a:ext cx="4025" cy="13500"/>
          </a:xfrm>
          <a:prstGeom prst="rect">
            <a:avLst/>
          </a:prstGeom>
          <a:blipFill>
            <a:blip r:embed="rId3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" name="object 662"/>
          <p:cNvSpPr/>
          <p:nvPr/>
        </p:nvSpPr>
        <p:spPr>
          <a:xfrm>
            <a:off x="7948342" y="3609583"/>
            <a:ext cx="29222" cy="4406"/>
          </a:xfrm>
          <a:prstGeom prst="rect">
            <a:avLst/>
          </a:prstGeom>
          <a:blipFill>
            <a:blip r:embed="rId3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" name="object 663"/>
          <p:cNvSpPr/>
          <p:nvPr/>
        </p:nvSpPr>
        <p:spPr>
          <a:xfrm>
            <a:off x="8107816" y="3612987"/>
            <a:ext cx="124675" cy="23139"/>
          </a:xfrm>
          <a:prstGeom prst="rect">
            <a:avLst/>
          </a:prstGeom>
          <a:blipFill>
            <a:blip r:embed="rId3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" name="object 664"/>
          <p:cNvSpPr/>
          <p:nvPr/>
        </p:nvSpPr>
        <p:spPr>
          <a:xfrm>
            <a:off x="8227742" y="3612990"/>
            <a:ext cx="67411" cy="9851"/>
          </a:xfrm>
          <a:prstGeom prst="rect">
            <a:avLst/>
          </a:prstGeom>
          <a:blipFill>
            <a:blip r:embed="rId3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" name="object 665"/>
          <p:cNvSpPr/>
          <p:nvPr/>
        </p:nvSpPr>
        <p:spPr>
          <a:xfrm>
            <a:off x="8290619" y="3619146"/>
            <a:ext cx="13296" cy="30264"/>
          </a:xfrm>
          <a:prstGeom prst="rect">
            <a:avLst/>
          </a:prstGeom>
          <a:blipFill>
            <a:blip r:embed="rId3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" name="object 666"/>
          <p:cNvSpPr/>
          <p:nvPr/>
        </p:nvSpPr>
        <p:spPr>
          <a:xfrm>
            <a:off x="8299103" y="3638260"/>
            <a:ext cx="5080" cy="11430"/>
          </a:xfrm>
          <a:custGeom>
            <a:avLst/>
            <a:gdLst/>
            <a:ahLst/>
            <a:cxnLst/>
            <a:rect l="l" t="t" r="r" b="b"/>
            <a:pathLst>
              <a:path w="5079" h="11429">
                <a:moveTo>
                  <a:pt x="1143" y="0"/>
                </a:moveTo>
                <a:lnTo>
                  <a:pt x="0" y="7277"/>
                </a:lnTo>
                <a:lnTo>
                  <a:pt x="939" y="11150"/>
                </a:lnTo>
                <a:lnTo>
                  <a:pt x="3873" y="11150"/>
                </a:lnTo>
                <a:lnTo>
                  <a:pt x="4813" y="7543"/>
                </a:lnTo>
                <a:lnTo>
                  <a:pt x="4414" y="2603"/>
                </a:lnTo>
                <a:lnTo>
                  <a:pt x="1739" y="2603"/>
                </a:lnTo>
                <a:lnTo>
                  <a:pt x="1549" y="1219"/>
                </a:lnTo>
                <a:lnTo>
                  <a:pt x="1143" y="0"/>
                </a:lnTo>
              </a:path>
              <a:path w="5079" h="11429">
                <a:moveTo>
                  <a:pt x="3746" y="2603"/>
                </a:moveTo>
                <a:lnTo>
                  <a:pt x="4414" y="2603"/>
                </a:lnTo>
              </a:path>
              <a:path w="5079" h="11429">
                <a:moveTo>
                  <a:pt x="4414" y="2603"/>
                </a:moveTo>
                <a:lnTo>
                  <a:pt x="3746" y="2603"/>
                </a:lnTo>
              </a:path>
              <a:path w="5079" h="11429">
                <a:moveTo>
                  <a:pt x="4203" y="0"/>
                </a:moveTo>
                <a:lnTo>
                  <a:pt x="3746" y="2603"/>
                </a:lnTo>
                <a:lnTo>
                  <a:pt x="4414" y="2603"/>
                </a:lnTo>
                <a:lnTo>
                  <a:pt x="4203" y="0"/>
                </a:lnTo>
              </a:path>
            </a:pathLst>
          </a:custGeom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" name="object 667"/>
          <p:cNvSpPr/>
          <p:nvPr/>
        </p:nvSpPr>
        <p:spPr>
          <a:xfrm>
            <a:off x="8308565" y="3611463"/>
            <a:ext cx="48437" cy="12395"/>
          </a:xfrm>
          <a:prstGeom prst="rect">
            <a:avLst/>
          </a:prstGeom>
          <a:blipFill>
            <a:blip r:embed="rId3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" name="object 668"/>
          <p:cNvSpPr/>
          <p:nvPr/>
        </p:nvSpPr>
        <p:spPr>
          <a:xfrm>
            <a:off x="8338778" y="3609329"/>
            <a:ext cx="18224" cy="3594"/>
          </a:xfrm>
          <a:prstGeom prst="rect">
            <a:avLst/>
          </a:prstGeom>
          <a:blipFill>
            <a:blip r:embed="rId3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" name="object 669"/>
          <p:cNvSpPr/>
          <p:nvPr/>
        </p:nvSpPr>
        <p:spPr>
          <a:xfrm>
            <a:off x="8301783" y="3578443"/>
            <a:ext cx="19850" cy="29146"/>
          </a:xfrm>
          <a:prstGeom prst="rect">
            <a:avLst/>
          </a:prstGeom>
          <a:blipFill>
            <a:blip r:embed="rId3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" name="object 670"/>
          <p:cNvSpPr/>
          <p:nvPr/>
        </p:nvSpPr>
        <p:spPr>
          <a:xfrm>
            <a:off x="8300551" y="3578443"/>
            <a:ext cx="2540" cy="8890"/>
          </a:xfrm>
          <a:custGeom>
            <a:avLst/>
            <a:gdLst/>
            <a:ahLst/>
            <a:cxnLst/>
            <a:rect l="l" t="t" r="r" b="b"/>
            <a:pathLst>
              <a:path w="2540" h="8889">
                <a:moveTo>
                  <a:pt x="1752" y="0"/>
                </a:moveTo>
                <a:lnTo>
                  <a:pt x="787" y="0"/>
                </a:lnTo>
                <a:lnTo>
                  <a:pt x="393" y="292"/>
                </a:lnTo>
                <a:lnTo>
                  <a:pt x="88" y="711"/>
                </a:lnTo>
                <a:lnTo>
                  <a:pt x="0" y="8737"/>
                </a:lnTo>
                <a:lnTo>
                  <a:pt x="330" y="8064"/>
                </a:lnTo>
                <a:lnTo>
                  <a:pt x="723" y="7594"/>
                </a:lnTo>
                <a:lnTo>
                  <a:pt x="2432" y="7594"/>
                </a:lnTo>
                <a:lnTo>
                  <a:pt x="2414" y="711"/>
                </a:lnTo>
                <a:lnTo>
                  <a:pt x="2158" y="342"/>
                </a:lnTo>
                <a:lnTo>
                  <a:pt x="1752" y="0"/>
                </a:lnTo>
              </a:path>
              <a:path w="2540" h="8889">
                <a:moveTo>
                  <a:pt x="2432" y="7594"/>
                </a:moveTo>
                <a:lnTo>
                  <a:pt x="1765" y="7594"/>
                </a:lnTo>
              </a:path>
              <a:path w="2540" h="8889">
                <a:moveTo>
                  <a:pt x="1765" y="7594"/>
                </a:moveTo>
                <a:lnTo>
                  <a:pt x="2432" y="7594"/>
                </a:lnTo>
              </a:path>
              <a:path w="2540" h="8889">
                <a:moveTo>
                  <a:pt x="2432" y="7594"/>
                </a:moveTo>
                <a:lnTo>
                  <a:pt x="1765" y="7594"/>
                </a:lnTo>
                <a:lnTo>
                  <a:pt x="2146" y="8000"/>
                </a:lnTo>
                <a:lnTo>
                  <a:pt x="2425" y="8661"/>
                </a:lnTo>
                <a:lnTo>
                  <a:pt x="2432" y="7594"/>
                </a:lnTo>
              </a:path>
            </a:pathLst>
          </a:custGeom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" name="object 671"/>
          <p:cNvSpPr/>
          <p:nvPr/>
        </p:nvSpPr>
        <p:spPr>
          <a:xfrm>
            <a:off x="8149433" y="3598522"/>
            <a:ext cx="110655" cy="11595"/>
          </a:xfrm>
          <a:prstGeom prst="rect">
            <a:avLst/>
          </a:prstGeom>
          <a:blipFill>
            <a:blip r:embed="rId3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" name="object 672"/>
          <p:cNvSpPr/>
          <p:nvPr/>
        </p:nvSpPr>
        <p:spPr>
          <a:xfrm>
            <a:off x="8328034" y="3681161"/>
            <a:ext cx="5219" cy="11455"/>
          </a:xfrm>
          <a:prstGeom prst="rect">
            <a:avLst/>
          </a:prstGeom>
          <a:blipFill>
            <a:blip r:embed="rId3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" name="object 673"/>
          <p:cNvSpPr/>
          <p:nvPr/>
        </p:nvSpPr>
        <p:spPr>
          <a:xfrm>
            <a:off x="7970757" y="3543454"/>
            <a:ext cx="370179" cy="147967"/>
          </a:xfrm>
          <a:prstGeom prst="rect">
            <a:avLst/>
          </a:prstGeom>
          <a:blipFill>
            <a:blip r:embed="rId3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" name="object 674"/>
          <p:cNvSpPr/>
          <p:nvPr/>
        </p:nvSpPr>
        <p:spPr>
          <a:xfrm>
            <a:off x="8186276" y="3634526"/>
            <a:ext cx="175628" cy="56349"/>
          </a:xfrm>
          <a:prstGeom prst="rect">
            <a:avLst/>
          </a:prstGeom>
          <a:blipFill>
            <a:blip r:embed="rId3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" name="object 675"/>
          <p:cNvSpPr/>
          <p:nvPr/>
        </p:nvSpPr>
        <p:spPr>
          <a:xfrm>
            <a:off x="8111816" y="3684348"/>
            <a:ext cx="185826" cy="55499"/>
          </a:xfrm>
          <a:prstGeom prst="rect">
            <a:avLst/>
          </a:prstGeom>
          <a:blipFill>
            <a:blip r:embed="rId3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" name="object 676"/>
          <p:cNvSpPr/>
          <p:nvPr/>
        </p:nvSpPr>
        <p:spPr>
          <a:xfrm>
            <a:off x="8360152" y="3658440"/>
            <a:ext cx="16459" cy="4165"/>
          </a:xfrm>
          <a:prstGeom prst="rect">
            <a:avLst/>
          </a:prstGeom>
          <a:blipFill>
            <a:blip r:embed="rId3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80" name="Picture 679"/>
          <p:cNvPicPr>
            <a:picLocks noChangeAspect="1"/>
          </p:cNvPicPr>
          <p:nvPr/>
        </p:nvPicPr>
        <p:blipFill rotWithShape="1">
          <a:blip r:embed="rId39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69"/>
          <a:stretch/>
        </p:blipFill>
        <p:spPr>
          <a:xfrm>
            <a:off x="8709088" y="6647226"/>
            <a:ext cx="883752" cy="490255"/>
          </a:xfrm>
          <a:prstGeom prst="rect">
            <a:avLst/>
          </a:prstGeom>
        </p:spPr>
      </p:pic>
      <p:pic>
        <p:nvPicPr>
          <p:cNvPr id="681" name="Picture 680"/>
          <p:cNvPicPr>
            <a:picLocks noChangeAspect="1"/>
          </p:cNvPicPr>
          <p:nvPr/>
        </p:nvPicPr>
        <p:blipFill rotWithShape="1">
          <a:blip r:embed="rId39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5" t="21671" r="13173" b="23940"/>
          <a:stretch/>
        </p:blipFill>
        <p:spPr>
          <a:xfrm>
            <a:off x="7778943" y="2943443"/>
            <a:ext cx="720854" cy="411766"/>
          </a:xfrm>
          <a:prstGeom prst="rect">
            <a:avLst/>
          </a:prstGeom>
        </p:spPr>
      </p:pic>
      <p:pic>
        <p:nvPicPr>
          <p:cNvPr id="682" name="Picture 681"/>
          <p:cNvPicPr>
            <a:picLocks noChangeAspect="1"/>
          </p:cNvPicPr>
          <p:nvPr/>
        </p:nvPicPr>
        <p:blipFill>
          <a:blip r:embed="rId39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581" y="4460062"/>
            <a:ext cx="1016855" cy="476469"/>
          </a:xfrm>
          <a:prstGeom prst="rect">
            <a:avLst/>
          </a:prstGeom>
        </p:spPr>
      </p:pic>
      <p:pic>
        <p:nvPicPr>
          <p:cNvPr id="683" name="Picture 682"/>
          <p:cNvPicPr>
            <a:picLocks noChangeAspect="1"/>
          </p:cNvPicPr>
          <p:nvPr/>
        </p:nvPicPr>
        <p:blipFill>
          <a:blip r:embed="rId39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062" y="3942318"/>
            <a:ext cx="505875" cy="578143"/>
          </a:xfrm>
          <a:prstGeom prst="rect">
            <a:avLst/>
          </a:prstGeom>
        </p:spPr>
      </p:pic>
      <p:pic>
        <p:nvPicPr>
          <p:cNvPr id="684" name="Picture 683"/>
          <p:cNvPicPr>
            <a:picLocks noChangeAspect="1"/>
          </p:cNvPicPr>
          <p:nvPr/>
        </p:nvPicPr>
        <p:blipFill>
          <a:blip r:embed="rId40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160" y="4712566"/>
            <a:ext cx="870235" cy="481160"/>
          </a:xfrm>
          <a:prstGeom prst="rect">
            <a:avLst/>
          </a:prstGeom>
        </p:spPr>
      </p:pic>
      <p:pic>
        <p:nvPicPr>
          <p:cNvPr id="685" name="Picture 684"/>
          <p:cNvPicPr>
            <a:picLocks noChangeAspect="1"/>
          </p:cNvPicPr>
          <p:nvPr/>
        </p:nvPicPr>
        <p:blipFill>
          <a:blip r:embed="rId40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189" y="2463213"/>
            <a:ext cx="708259" cy="271248"/>
          </a:xfrm>
          <a:prstGeom prst="rect">
            <a:avLst/>
          </a:prstGeom>
        </p:spPr>
      </p:pic>
      <p:pic>
        <p:nvPicPr>
          <p:cNvPr id="686" name="Picture 685"/>
          <p:cNvPicPr>
            <a:picLocks noChangeAspect="1"/>
          </p:cNvPicPr>
          <p:nvPr/>
        </p:nvPicPr>
        <p:blipFill>
          <a:blip r:embed="rId40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508" y="2099972"/>
            <a:ext cx="820116" cy="847568"/>
          </a:xfrm>
          <a:prstGeom prst="rect">
            <a:avLst/>
          </a:prstGeom>
        </p:spPr>
      </p:pic>
      <p:pic>
        <p:nvPicPr>
          <p:cNvPr id="687" name="Picture 686"/>
          <p:cNvPicPr>
            <a:picLocks noChangeAspect="1"/>
          </p:cNvPicPr>
          <p:nvPr/>
        </p:nvPicPr>
        <p:blipFill>
          <a:blip r:embed="rId40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127" y="2210585"/>
            <a:ext cx="904451" cy="904451"/>
          </a:xfrm>
          <a:prstGeom prst="rect">
            <a:avLst/>
          </a:prstGeom>
        </p:spPr>
      </p:pic>
      <p:pic>
        <p:nvPicPr>
          <p:cNvPr id="688" name="Picture 687"/>
          <p:cNvPicPr>
            <a:picLocks noChangeAspect="1"/>
          </p:cNvPicPr>
          <p:nvPr/>
        </p:nvPicPr>
        <p:blipFill>
          <a:blip r:embed="rId40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006" y="6578006"/>
            <a:ext cx="584794" cy="5847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</Words>
  <Application>Microsoft Office PowerPoint</Application>
  <PresentationFormat>Custom</PresentationFormat>
  <Paragraphs>1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HelveticaNeueLT Pro 55 Roman</vt:lpstr>
      <vt:lpstr>Office Theme</vt:lpstr>
      <vt:lpstr>think-cell Slide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 Wildman</dc:creator>
  <cp:lastModifiedBy>Jill Elizabeth Schumacher</cp:lastModifiedBy>
  <cp:revision>23</cp:revision>
  <dcterms:created xsi:type="dcterms:W3CDTF">2015-04-21T09:54:50Z</dcterms:created>
  <dcterms:modified xsi:type="dcterms:W3CDTF">2017-03-30T13:33:05Z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2015-04-21T00:00:00Z</vt:filetime>
  </property>
  <property fmtid="{D5CDD505-2E9C-101B-9397-08002B2CF9AE}" pid="3" name="LastSaved">
    <vt:filetime>2015-04-21T00:00:00Z</vt:filetime>
  </property>
</Properties>
</file>